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66" r:id="rId7"/>
    <p:sldId id="261" r:id="rId8"/>
    <p:sldId id="267" r:id="rId9"/>
    <p:sldId id="268" r:id="rId10"/>
    <p:sldId id="270" r:id="rId11"/>
    <p:sldId id="262" r:id="rId12"/>
    <p:sldId id="263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66" d="100"/>
          <a:sy n="66" d="100"/>
        </p:scale>
        <p:origin x="-128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44DA1-88CA-460E-A967-1D23B4C573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C3545C-8C25-41D2-B464-57EB4E64D2B2}">
      <dgm:prSet phldrT="[Текст]" custT="1"/>
      <dgm:spPr/>
      <dgm:t>
        <a:bodyPr/>
        <a:lstStyle/>
        <a:p>
          <a:r>
            <a:rPr lang="ru-RU" sz="1600" dirty="0" err="1" smtClean="0"/>
            <a:t>Рассчёт</a:t>
          </a:r>
          <a:endParaRPr lang="ru-RU" sz="1600" dirty="0" smtClean="0"/>
        </a:p>
        <a:p>
          <a:r>
            <a:rPr lang="ru-RU" sz="1600" dirty="0" smtClean="0"/>
            <a:t>ТЭП</a:t>
          </a:r>
          <a:endParaRPr lang="ru-RU" sz="1600" dirty="0"/>
        </a:p>
      </dgm:t>
    </dgm:pt>
    <dgm:pt modelId="{0EFD5D30-3B3E-45D3-88C3-1C77FB0B4A34}" type="parTrans" cxnId="{F57CE962-F52F-4EA0-BFF4-4863AAD4BB20}">
      <dgm:prSet/>
      <dgm:spPr/>
      <dgm:t>
        <a:bodyPr/>
        <a:lstStyle/>
        <a:p>
          <a:endParaRPr lang="ru-RU"/>
        </a:p>
      </dgm:t>
    </dgm:pt>
    <dgm:pt modelId="{C5AA5A1B-E894-432E-AB06-6FD7212EDD87}" type="sibTrans" cxnId="{F57CE962-F52F-4EA0-BFF4-4863AAD4BB20}">
      <dgm:prSet/>
      <dgm:spPr/>
      <dgm:t>
        <a:bodyPr/>
        <a:lstStyle/>
        <a:p>
          <a:endParaRPr lang="ru-RU"/>
        </a:p>
      </dgm:t>
    </dgm:pt>
    <dgm:pt modelId="{693902F2-3EBF-48BD-95BF-15E89DA891A7}">
      <dgm:prSet phldrT="[Текст]"/>
      <dgm:spPr/>
      <dgm:t>
        <a:bodyPr/>
        <a:lstStyle/>
        <a:p>
          <a:r>
            <a:rPr lang="ru-RU" dirty="0" smtClean="0"/>
            <a:t>Построили план производства</a:t>
          </a:r>
          <a:endParaRPr lang="ru-RU" dirty="0"/>
        </a:p>
      </dgm:t>
    </dgm:pt>
    <dgm:pt modelId="{7470295D-6B3A-4120-93BC-B2326E33C5FB}" type="parTrans" cxnId="{45E87380-CA5F-4E6C-B9D1-34B6AEA7A9D0}">
      <dgm:prSet/>
      <dgm:spPr/>
      <dgm:t>
        <a:bodyPr/>
        <a:lstStyle/>
        <a:p>
          <a:endParaRPr lang="ru-RU"/>
        </a:p>
      </dgm:t>
    </dgm:pt>
    <dgm:pt modelId="{F9348473-A097-4630-9FEC-E7049A23427A}" type="sibTrans" cxnId="{45E87380-CA5F-4E6C-B9D1-34B6AEA7A9D0}">
      <dgm:prSet/>
      <dgm:spPr/>
      <dgm:t>
        <a:bodyPr/>
        <a:lstStyle/>
        <a:p>
          <a:endParaRPr lang="ru-RU"/>
        </a:p>
      </dgm:t>
    </dgm:pt>
    <dgm:pt modelId="{4ACCAE29-3CC8-4CA0-97C7-F922DA2F3450}">
      <dgm:prSet phldrT="[Текст]"/>
      <dgm:spPr/>
      <dgm:t>
        <a:bodyPr/>
        <a:lstStyle/>
        <a:p>
          <a:r>
            <a:rPr lang="ru-RU" dirty="0" smtClean="0"/>
            <a:t>Рассчитали «силы и средства» с помощью программы</a:t>
          </a:r>
          <a:endParaRPr lang="ru-RU" dirty="0"/>
        </a:p>
      </dgm:t>
    </dgm:pt>
    <dgm:pt modelId="{6CCC91DD-DC58-4102-B262-A2B0201CF6B7}" type="parTrans" cxnId="{518E50CC-7763-4084-B541-7565B68584BD}">
      <dgm:prSet/>
      <dgm:spPr/>
      <dgm:t>
        <a:bodyPr/>
        <a:lstStyle/>
        <a:p>
          <a:endParaRPr lang="ru-RU"/>
        </a:p>
      </dgm:t>
    </dgm:pt>
    <dgm:pt modelId="{B90F56AE-50BD-489F-8B32-D7CF8042F8FB}" type="sibTrans" cxnId="{518E50CC-7763-4084-B541-7565B68584BD}">
      <dgm:prSet/>
      <dgm:spPr/>
      <dgm:t>
        <a:bodyPr/>
        <a:lstStyle/>
        <a:p>
          <a:endParaRPr lang="ru-RU"/>
        </a:p>
      </dgm:t>
    </dgm:pt>
    <dgm:pt modelId="{FDC1C034-292C-4A02-8310-ABC3414D06B6}">
      <dgm:prSet phldrT="[Текст]" custT="1"/>
      <dgm:spPr/>
      <dgm:t>
        <a:bodyPr/>
        <a:lstStyle/>
        <a:p>
          <a:r>
            <a:rPr lang="ru-RU" sz="1400" dirty="0" smtClean="0"/>
            <a:t>Подготовили запуск</a:t>
          </a:r>
          <a:endParaRPr lang="ru-RU" sz="1400" dirty="0"/>
        </a:p>
      </dgm:t>
    </dgm:pt>
    <dgm:pt modelId="{34D9FC5C-FF83-4F98-9780-A83098F42494}" type="parTrans" cxnId="{8FB6C035-8CC4-4917-9DAE-76EF777B4E1C}">
      <dgm:prSet/>
      <dgm:spPr/>
      <dgm:t>
        <a:bodyPr/>
        <a:lstStyle/>
        <a:p>
          <a:endParaRPr lang="ru-RU"/>
        </a:p>
      </dgm:t>
    </dgm:pt>
    <dgm:pt modelId="{E32DD967-FAD7-4D3A-A3DF-6A8ADE0FF7E4}" type="sibTrans" cxnId="{8FB6C035-8CC4-4917-9DAE-76EF777B4E1C}">
      <dgm:prSet/>
      <dgm:spPr/>
      <dgm:t>
        <a:bodyPr/>
        <a:lstStyle/>
        <a:p>
          <a:endParaRPr lang="ru-RU"/>
        </a:p>
      </dgm:t>
    </dgm:pt>
    <dgm:pt modelId="{AE80D27B-982A-4AD8-BE20-6C4A5D91D12D}">
      <dgm:prSet phldrT="[Текст]"/>
      <dgm:spPr/>
      <dgm:t>
        <a:bodyPr/>
        <a:lstStyle/>
        <a:p>
          <a:r>
            <a:rPr lang="ru-RU" dirty="0" err="1" smtClean="0"/>
            <a:t>Запускальщица</a:t>
          </a:r>
          <a:r>
            <a:rPr lang="ru-RU" dirty="0" smtClean="0"/>
            <a:t> приняла крой</a:t>
          </a:r>
          <a:endParaRPr lang="ru-RU" dirty="0"/>
        </a:p>
      </dgm:t>
    </dgm:pt>
    <dgm:pt modelId="{DA759AE9-4E04-4937-8C8B-F838E5F1E4C6}" type="parTrans" cxnId="{C96D98A7-0F3D-4DF1-978F-52AEC83243A6}">
      <dgm:prSet/>
      <dgm:spPr/>
      <dgm:t>
        <a:bodyPr/>
        <a:lstStyle/>
        <a:p>
          <a:endParaRPr lang="ru-RU"/>
        </a:p>
      </dgm:t>
    </dgm:pt>
    <dgm:pt modelId="{FB0394C6-7DF3-4055-8748-A99A96D8F210}" type="sibTrans" cxnId="{C96D98A7-0F3D-4DF1-978F-52AEC83243A6}">
      <dgm:prSet/>
      <dgm:spPr/>
      <dgm:t>
        <a:bodyPr/>
        <a:lstStyle/>
        <a:p>
          <a:endParaRPr lang="ru-RU"/>
        </a:p>
      </dgm:t>
    </dgm:pt>
    <dgm:pt modelId="{8C59ECC7-957B-4E76-AC62-4DEC47B6746E}">
      <dgm:prSet phldrT="[Текст]"/>
      <dgm:spPr/>
      <dgm:t>
        <a:bodyPr/>
        <a:lstStyle/>
        <a:p>
          <a:r>
            <a:rPr lang="ru-RU" dirty="0" smtClean="0"/>
            <a:t>Ввела данные о готовом крое в базу с планшета</a:t>
          </a:r>
          <a:endParaRPr lang="ru-RU" dirty="0"/>
        </a:p>
      </dgm:t>
    </dgm:pt>
    <dgm:pt modelId="{3FB87A8F-91A1-4737-95F5-EBC81D53F034}" type="parTrans" cxnId="{0EB5CC66-DDD9-45B3-A369-9182409813B3}">
      <dgm:prSet/>
      <dgm:spPr/>
      <dgm:t>
        <a:bodyPr/>
        <a:lstStyle/>
        <a:p>
          <a:endParaRPr lang="ru-RU"/>
        </a:p>
      </dgm:t>
    </dgm:pt>
    <dgm:pt modelId="{6B36BA10-AD06-4B6B-B04D-BD1BDA0CB15F}" type="sibTrans" cxnId="{0EB5CC66-DDD9-45B3-A369-9182409813B3}">
      <dgm:prSet/>
      <dgm:spPr/>
      <dgm:t>
        <a:bodyPr/>
        <a:lstStyle/>
        <a:p>
          <a:endParaRPr lang="ru-RU"/>
        </a:p>
      </dgm:t>
    </dgm:pt>
    <dgm:pt modelId="{F48952DB-83BA-4444-ACB2-426BD9EE619C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1400" dirty="0" smtClean="0"/>
            <a:t>Мастер запускает</a:t>
          </a:r>
        </a:p>
        <a:p>
          <a:r>
            <a:rPr lang="ru-RU" sz="1400" dirty="0" smtClean="0"/>
            <a:t>процесс  </a:t>
          </a:r>
        </a:p>
        <a:p>
          <a:endParaRPr lang="ru-RU" sz="800" dirty="0"/>
        </a:p>
      </dgm:t>
    </dgm:pt>
    <dgm:pt modelId="{1769944D-C72D-4E1D-B46C-76CD856529CC}" type="parTrans" cxnId="{C246EC8A-22B9-4884-AEAB-A5D5E87237ED}">
      <dgm:prSet/>
      <dgm:spPr/>
      <dgm:t>
        <a:bodyPr/>
        <a:lstStyle/>
        <a:p>
          <a:endParaRPr lang="ru-RU"/>
        </a:p>
      </dgm:t>
    </dgm:pt>
    <dgm:pt modelId="{DFC0126B-0F39-4348-956D-94629C417AB2}" type="sibTrans" cxnId="{C246EC8A-22B9-4884-AEAB-A5D5E87237ED}">
      <dgm:prSet/>
      <dgm:spPr/>
      <dgm:t>
        <a:bodyPr/>
        <a:lstStyle/>
        <a:p>
          <a:endParaRPr lang="ru-RU"/>
        </a:p>
      </dgm:t>
    </dgm:pt>
    <dgm:pt modelId="{879357A2-B864-4BB9-8474-23ACF32E8D09}">
      <dgm:prSet phldrT="[Текст]"/>
      <dgm:spPr/>
      <dgm:t>
        <a:bodyPr/>
        <a:lstStyle/>
        <a:p>
          <a:r>
            <a:rPr lang="ru-RU" dirty="0" smtClean="0"/>
            <a:t>Распределяет список швей по намеченному плану</a:t>
          </a:r>
          <a:endParaRPr lang="ru-RU" dirty="0"/>
        </a:p>
      </dgm:t>
    </dgm:pt>
    <dgm:pt modelId="{F0B3266C-9E31-463E-8A41-4D668D178B3D}" type="parTrans" cxnId="{C0806405-4DF0-4BD2-B21C-D5FCB6C3740E}">
      <dgm:prSet/>
      <dgm:spPr/>
      <dgm:t>
        <a:bodyPr/>
        <a:lstStyle/>
        <a:p>
          <a:endParaRPr lang="ru-RU"/>
        </a:p>
      </dgm:t>
    </dgm:pt>
    <dgm:pt modelId="{D7731423-BC70-4D5D-83FC-345729298AEB}" type="sibTrans" cxnId="{C0806405-4DF0-4BD2-B21C-D5FCB6C3740E}">
      <dgm:prSet/>
      <dgm:spPr/>
      <dgm:t>
        <a:bodyPr/>
        <a:lstStyle/>
        <a:p>
          <a:endParaRPr lang="ru-RU"/>
        </a:p>
      </dgm:t>
    </dgm:pt>
    <dgm:pt modelId="{1F486825-6DB3-408C-AEE2-1A094FD3EBF0}">
      <dgm:prSet phldrT="[Текст]"/>
      <dgm:spPr/>
      <dgm:t>
        <a:bodyPr/>
        <a:lstStyle/>
        <a:p>
          <a:r>
            <a:rPr lang="ru-RU" dirty="0" smtClean="0"/>
            <a:t>Назначает работу на день на каждое рабочее место</a:t>
          </a:r>
          <a:endParaRPr lang="ru-RU" dirty="0"/>
        </a:p>
      </dgm:t>
    </dgm:pt>
    <dgm:pt modelId="{34FF817A-DB79-4350-9E3B-9709FA3CE40A}" type="parTrans" cxnId="{4BEB2782-B790-4E9D-AA81-D9CB791C2518}">
      <dgm:prSet/>
      <dgm:spPr/>
      <dgm:t>
        <a:bodyPr/>
        <a:lstStyle/>
        <a:p>
          <a:endParaRPr lang="ru-RU"/>
        </a:p>
      </dgm:t>
    </dgm:pt>
    <dgm:pt modelId="{8508A515-6891-4C54-A455-08F7E74E8CFC}" type="sibTrans" cxnId="{4BEB2782-B790-4E9D-AA81-D9CB791C2518}">
      <dgm:prSet/>
      <dgm:spPr/>
      <dgm:t>
        <a:bodyPr/>
        <a:lstStyle/>
        <a:p>
          <a:endParaRPr lang="ru-RU"/>
        </a:p>
      </dgm:t>
    </dgm:pt>
    <dgm:pt modelId="{428D2D91-E5F5-4DC7-8CF9-9996412F55B8}">
      <dgm:prSet phldrT="[Текст]"/>
      <dgm:spPr/>
      <dgm:t>
        <a:bodyPr/>
        <a:lstStyle/>
        <a:p>
          <a:r>
            <a:rPr lang="ru-RU" dirty="0" smtClean="0"/>
            <a:t>«Проиграли» варианты </a:t>
          </a:r>
          <a:endParaRPr lang="ru-RU" dirty="0"/>
        </a:p>
      </dgm:t>
    </dgm:pt>
    <dgm:pt modelId="{62203623-6D7C-4B0A-B16E-CA372CCF9662}" type="parTrans" cxnId="{A57EB88E-889A-44E1-BA02-6D6DE8294BCA}">
      <dgm:prSet/>
      <dgm:spPr/>
    </dgm:pt>
    <dgm:pt modelId="{4614BC75-4BB7-4173-9D40-D04CD828AC99}" type="sibTrans" cxnId="{A57EB88E-889A-44E1-BA02-6D6DE8294BCA}">
      <dgm:prSet/>
      <dgm:spPr/>
    </dgm:pt>
    <dgm:pt modelId="{31E7633A-C1D3-4AFC-9683-583896DE81F5}" type="pres">
      <dgm:prSet presAssocID="{13844DA1-88CA-460E-A967-1D23B4C573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A30C6-50A2-4399-B929-15720D28350E}" type="pres">
      <dgm:prSet presAssocID="{E5C3545C-8C25-41D2-B464-57EB4E64D2B2}" presName="composite" presStyleCnt="0"/>
      <dgm:spPr/>
    </dgm:pt>
    <dgm:pt modelId="{5C0AFC79-0D01-4967-AF5D-34F95BF8915B}" type="pres">
      <dgm:prSet presAssocID="{E5C3545C-8C25-41D2-B464-57EB4E64D2B2}" presName="parentText" presStyleLbl="alignNode1" presStyleIdx="0" presStyleCnt="3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2DA0B-7187-4B74-BA16-9B1DB692FA50}" type="pres">
      <dgm:prSet presAssocID="{E5C3545C-8C25-41D2-B464-57EB4E64D2B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90665-586B-48BB-9F57-9054EB26AC82}" type="pres">
      <dgm:prSet presAssocID="{C5AA5A1B-E894-432E-AB06-6FD7212EDD87}" presName="sp" presStyleCnt="0"/>
      <dgm:spPr/>
    </dgm:pt>
    <dgm:pt modelId="{A3F9C1CD-3C79-40FA-BDFB-FA0ED0212A04}" type="pres">
      <dgm:prSet presAssocID="{FDC1C034-292C-4A02-8310-ABC3414D06B6}" presName="composite" presStyleCnt="0"/>
      <dgm:spPr/>
    </dgm:pt>
    <dgm:pt modelId="{9D3DE6B2-8447-48A1-BFCC-4D2B4432B58D}" type="pres">
      <dgm:prSet presAssocID="{FDC1C034-292C-4A02-8310-ABC3414D06B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B137D-7FA8-4C8E-935D-7E9CA4C5B592}" type="pres">
      <dgm:prSet presAssocID="{FDC1C034-292C-4A02-8310-ABC3414D06B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B63C9-91E0-420D-9C08-EA505937A85E}" type="pres">
      <dgm:prSet presAssocID="{E32DD967-FAD7-4D3A-A3DF-6A8ADE0FF7E4}" presName="sp" presStyleCnt="0"/>
      <dgm:spPr/>
    </dgm:pt>
    <dgm:pt modelId="{9A32C098-47E5-443A-92CA-703481F745F6}" type="pres">
      <dgm:prSet presAssocID="{F48952DB-83BA-4444-ACB2-426BD9EE619C}" presName="composite" presStyleCnt="0"/>
      <dgm:spPr/>
    </dgm:pt>
    <dgm:pt modelId="{C8052266-9EC5-4A83-A983-E22E9F01D203}" type="pres">
      <dgm:prSet presAssocID="{F48952DB-83BA-4444-ACB2-426BD9EE61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09F-BFC6-493B-9404-FC057937DF6D}" type="pres">
      <dgm:prSet presAssocID="{F48952DB-83BA-4444-ACB2-426BD9EE61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B5AA4-59AA-4CC6-8462-F429E2D60802}" type="presOf" srcId="{693902F2-3EBF-48BD-95BF-15E89DA891A7}" destId="{EC52DA0B-7187-4B74-BA16-9B1DB692FA50}" srcOrd="0" destOrd="0" presId="urn:microsoft.com/office/officeart/2005/8/layout/chevron2"/>
    <dgm:cxn modelId="{A57EB88E-889A-44E1-BA02-6D6DE8294BCA}" srcId="{E5C3545C-8C25-41D2-B464-57EB4E64D2B2}" destId="{428D2D91-E5F5-4DC7-8CF9-9996412F55B8}" srcOrd="2" destOrd="0" parTransId="{62203623-6D7C-4B0A-B16E-CA372CCF9662}" sibTransId="{4614BC75-4BB7-4173-9D40-D04CD828AC99}"/>
    <dgm:cxn modelId="{4BEB2782-B790-4E9D-AA81-D9CB791C2518}" srcId="{F48952DB-83BA-4444-ACB2-426BD9EE619C}" destId="{1F486825-6DB3-408C-AEE2-1A094FD3EBF0}" srcOrd="1" destOrd="0" parTransId="{34FF817A-DB79-4350-9E3B-9709FA3CE40A}" sibTransId="{8508A515-6891-4C54-A455-08F7E74E8CFC}"/>
    <dgm:cxn modelId="{0EB5CC66-DDD9-45B3-A369-9182409813B3}" srcId="{FDC1C034-292C-4A02-8310-ABC3414D06B6}" destId="{8C59ECC7-957B-4E76-AC62-4DEC47B6746E}" srcOrd="1" destOrd="0" parTransId="{3FB87A8F-91A1-4737-95F5-EBC81D53F034}" sibTransId="{6B36BA10-AD06-4B6B-B04D-BD1BDA0CB15F}"/>
    <dgm:cxn modelId="{9F566C2E-BC4F-4546-9514-79DC0B458316}" type="presOf" srcId="{FDC1C034-292C-4A02-8310-ABC3414D06B6}" destId="{9D3DE6B2-8447-48A1-BFCC-4D2B4432B58D}" srcOrd="0" destOrd="0" presId="urn:microsoft.com/office/officeart/2005/8/layout/chevron2"/>
    <dgm:cxn modelId="{F57CE962-F52F-4EA0-BFF4-4863AAD4BB20}" srcId="{13844DA1-88CA-460E-A967-1D23B4C57343}" destId="{E5C3545C-8C25-41D2-B464-57EB4E64D2B2}" srcOrd="0" destOrd="0" parTransId="{0EFD5D30-3B3E-45D3-88C3-1C77FB0B4A34}" sibTransId="{C5AA5A1B-E894-432E-AB06-6FD7212EDD87}"/>
    <dgm:cxn modelId="{2F4E4830-EB32-4F53-972B-AF20B07617D4}" type="presOf" srcId="{E5C3545C-8C25-41D2-B464-57EB4E64D2B2}" destId="{5C0AFC79-0D01-4967-AF5D-34F95BF8915B}" srcOrd="0" destOrd="0" presId="urn:microsoft.com/office/officeart/2005/8/layout/chevron2"/>
    <dgm:cxn modelId="{F8451AA2-6A81-4033-BC76-58CD35DB4BA0}" type="presOf" srcId="{428D2D91-E5F5-4DC7-8CF9-9996412F55B8}" destId="{EC52DA0B-7187-4B74-BA16-9B1DB692FA50}" srcOrd="0" destOrd="2" presId="urn:microsoft.com/office/officeart/2005/8/layout/chevron2"/>
    <dgm:cxn modelId="{C246EC8A-22B9-4884-AEAB-A5D5E87237ED}" srcId="{13844DA1-88CA-460E-A967-1D23B4C57343}" destId="{F48952DB-83BA-4444-ACB2-426BD9EE619C}" srcOrd="2" destOrd="0" parTransId="{1769944D-C72D-4E1D-B46C-76CD856529CC}" sibTransId="{DFC0126B-0F39-4348-956D-94629C417AB2}"/>
    <dgm:cxn modelId="{C96D98A7-0F3D-4DF1-978F-52AEC83243A6}" srcId="{FDC1C034-292C-4A02-8310-ABC3414D06B6}" destId="{AE80D27B-982A-4AD8-BE20-6C4A5D91D12D}" srcOrd="0" destOrd="0" parTransId="{DA759AE9-4E04-4937-8C8B-F838E5F1E4C6}" sibTransId="{FB0394C6-7DF3-4055-8748-A99A96D8F210}"/>
    <dgm:cxn modelId="{518E50CC-7763-4084-B541-7565B68584BD}" srcId="{E5C3545C-8C25-41D2-B464-57EB4E64D2B2}" destId="{4ACCAE29-3CC8-4CA0-97C7-F922DA2F3450}" srcOrd="1" destOrd="0" parTransId="{6CCC91DD-DC58-4102-B262-A2B0201CF6B7}" sibTransId="{B90F56AE-50BD-489F-8B32-D7CF8042F8FB}"/>
    <dgm:cxn modelId="{70AA51DC-EF63-48E7-BB18-1EF540B46AC3}" type="presOf" srcId="{879357A2-B864-4BB9-8474-23ACF32E8D09}" destId="{930D109F-BFC6-493B-9404-FC057937DF6D}" srcOrd="0" destOrd="0" presId="urn:microsoft.com/office/officeart/2005/8/layout/chevron2"/>
    <dgm:cxn modelId="{84DCCF76-1299-4B94-9F1C-D3E2635FD75F}" type="presOf" srcId="{F48952DB-83BA-4444-ACB2-426BD9EE619C}" destId="{C8052266-9EC5-4A83-A983-E22E9F01D203}" srcOrd="0" destOrd="0" presId="urn:microsoft.com/office/officeart/2005/8/layout/chevron2"/>
    <dgm:cxn modelId="{C0806405-4DF0-4BD2-B21C-D5FCB6C3740E}" srcId="{F48952DB-83BA-4444-ACB2-426BD9EE619C}" destId="{879357A2-B864-4BB9-8474-23ACF32E8D09}" srcOrd="0" destOrd="0" parTransId="{F0B3266C-9E31-463E-8A41-4D668D178B3D}" sibTransId="{D7731423-BC70-4D5D-83FC-345729298AEB}"/>
    <dgm:cxn modelId="{D7EF0FFE-396A-4A08-8F96-8EB129BB6B9D}" type="presOf" srcId="{1F486825-6DB3-408C-AEE2-1A094FD3EBF0}" destId="{930D109F-BFC6-493B-9404-FC057937DF6D}" srcOrd="0" destOrd="1" presId="urn:microsoft.com/office/officeart/2005/8/layout/chevron2"/>
    <dgm:cxn modelId="{23D4B855-12C2-44C4-BCC0-E944B75EB7D9}" type="presOf" srcId="{AE80D27B-982A-4AD8-BE20-6C4A5D91D12D}" destId="{CA2B137D-7FA8-4C8E-935D-7E9CA4C5B592}" srcOrd="0" destOrd="0" presId="urn:microsoft.com/office/officeart/2005/8/layout/chevron2"/>
    <dgm:cxn modelId="{899C5902-2847-4B4B-B4F0-167BCA0E7253}" type="presOf" srcId="{4ACCAE29-3CC8-4CA0-97C7-F922DA2F3450}" destId="{EC52DA0B-7187-4B74-BA16-9B1DB692FA50}" srcOrd="0" destOrd="1" presId="urn:microsoft.com/office/officeart/2005/8/layout/chevron2"/>
    <dgm:cxn modelId="{C20B2250-A88F-4FBF-B7F2-825DD8FA3307}" type="presOf" srcId="{13844DA1-88CA-460E-A967-1D23B4C57343}" destId="{31E7633A-C1D3-4AFC-9683-583896DE81F5}" srcOrd="0" destOrd="0" presId="urn:microsoft.com/office/officeart/2005/8/layout/chevron2"/>
    <dgm:cxn modelId="{7680C754-3EC3-4B21-99A2-37A437038688}" type="presOf" srcId="{8C59ECC7-957B-4E76-AC62-4DEC47B6746E}" destId="{CA2B137D-7FA8-4C8E-935D-7E9CA4C5B592}" srcOrd="0" destOrd="1" presId="urn:microsoft.com/office/officeart/2005/8/layout/chevron2"/>
    <dgm:cxn modelId="{8FB6C035-8CC4-4917-9DAE-76EF777B4E1C}" srcId="{13844DA1-88CA-460E-A967-1D23B4C57343}" destId="{FDC1C034-292C-4A02-8310-ABC3414D06B6}" srcOrd="1" destOrd="0" parTransId="{34D9FC5C-FF83-4F98-9780-A83098F42494}" sibTransId="{E32DD967-FAD7-4D3A-A3DF-6A8ADE0FF7E4}"/>
    <dgm:cxn modelId="{45E87380-CA5F-4E6C-B9D1-34B6AEA7A9D0}" srcId="{E5C3545C-8C25-41D2-B464-57EB4E64D2B2}" destId="{693902F2-3EBF-48BD-95BF-15E89DA891A7}" srcOrd="0" destOrd="0" parTransId="{7470295D-6B3A-4120-93BC-B2326E33C5FB}" sibTransId="{F9348473-A097-4630-9FEC-E7049A23427A}"/>
    <dgm:cxn modelId="{D53E9E80-01EC-43FB-BE67-AA18379AF09F}" type="presParOf" srcId="{31E7633A-C1D3-4AFC-9683-583896DE81F5}" destId="{31BA30C6-50A2-4399-B929-15720D28350E}" srcOrd="0" destOrd="0" presId="urn:microsoft.com/office/officeart/2005/8/layout/chevron2"/>
    <dgm:cxn modelId="{5724CA1B-56B5-4606-BB17-CC9E88AA553B}" type="presParOf" srcId="{31BA30C6-50A2-4399-B929-15720D28350E}" destId="{5C0AFC79-0D01-4967-AF5D-34F95BF8915B}" srcOrd="0" destOrd="0" presId="urn:microsoft.com/office/officeart/2005/8/layout/chevron2"/>
    <dgm:cxn modelId="{D807B017-7614-48F4-9CF3-CA3E2CA15557}" type="presParOf" srcId="{31BA30C6-50A2-4399-B929-15720D28350E}" destId="{EC52DA0B-7187-4B74-BA16-9B1DB692FA50}" srcOrd="1" destOrd="0" presId="urn:microsoft.com/office/officeart/2005/8/layout/chevron2"/>
    <dgm:cxn modelId="{C7629632-0FE9-455B-8B8E-BD6995428A19}" type="presParOf" srcId="{31E7633A-C1D3-4AFC-9683-583896DE81F5}" destId="{DE190665-586B-48BB-9F57-9054EB26AC82}" srcOrd="1" destOrd="0" presId="urn:microsoft.com/office/officeart/2005/8/layout/chevron2"/>
    <dgm:cxn modelId="{9F85F0DE-3818-4876-B46D-1EA354E23735}" type="presParOf" srcId="{31E7633A-C1D3-4AFC-9683-583896DE81F5}" destId="{A3F9C1CD-3C79-40FA-BDFB-FA0ED0212A04}" srcOrd="2" destOrd="0" presId="urn:microsoft.com/office/officeart/2005/8/layout/chevron2"/>
    <dgm:cxn modelId="{A84B20C5-DF06-4FD1-A390-D996F634F52E}" type="presParOf" srcId="{A3F9C1CD-3C79-40FA-BDFB-FA0ED0212A04}" destId="{9D3DE6B2-8447-48A1-BFCC-4D2B4432B58D}" srcOrd="0" destOrd="0" presId="urn:microsoft.com/office/officeart/2005/8/layout/chevron2"/>
    <dgm:cxn modelId="{895D1B1C-74AB-41C3-A0F2-5F5D31A3F8D2}" type="presParOf" srcId="{A3F9C1CD-3C79-40FA-BDFB-FA0ED0212A04}" destId="{CA2B137D-7FA8-4C8E-935D-7E9CA4C5B592}" srcOrd="1" destOrd="0" presId="urn:microsoft.com/office/officeart/2005/8/layout/chevron2"/>
    <dgm:cxn modelId="{272F77B6-799C-4D00-96E0-34B1C0385B8B}" type="presParOf" srcId="{31E7633A-C1D3-4AFC-9683-583896DE81F5}" destId="{54DB63C9-91E0-420D-9C08-EA505937A85E}" srcOrd="3" destOrd="0" presId="urn:microsoft.com/office/officeart/2005/8/layout/chevron2"/>
    <dgm:cxn modelId="{6E7222F1-CEA4-4401-81D3-8A321E1A1A95}" type="presParOf" srcId="{31E7633A-C1D3-4AFC-9683-583896DE81F5}" destId="{9A32C098-47E5-443A-92CA-703481F745F6}" srcOrd="4" destOrd="0" presId="urn:microsoft.com/office/officeart/2005/8/layout/chevron2"/>
    <dgm:cxn modelId="{B0357E75-4EA0-4275-85F9-0D3DBFFCF748}" type="presParOf" srcId="{9A32C098-47E5-443A-92CA-703481F745F6}" destId="{C8052266-9EC5-4A83-A983-E22E9F01D203}" srcOrd="0" destOrd="0" presId="urn:microsoft.com/office/officeart/2005/8/layout/chevron2"/>
    <dgm:cxn modelId="{5BC03FA3-70C0-4B89-BE82-2ED868718B87}" type="presParOf" srcId="{9A32C098-47E5-443A-92CA-703481F745F6}" destId="{930D109F-BFC6-493B-9404-FC057937DF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44DA1-88CA-460E-A967-1D23B4C573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C3545C-8C25-41D2-B464-57EB4E64D2B2}">
      <dgm:prSet phldrT="[Текст]" custT="1"/>
      <dgm:spPr/>
      <dgm:t>
        <a:bodyPr/>
        <a:lstStyle/>
        <a:p>
          <a:r>
            <a:rPr lang="ru-RU" sz="1600" dirty="0" smtClean="0"/>
            <a:t>Швея начинает</a:t>
          </a:r>
          <a:endParaRPr lang="ru-RU" sz="1600" dirty="0"/>
        </a:p>
      </dgm:t>
    </dgm:pt>
    <dgm:pt modelId="{0EFD5D30-3B3E-45D3-88C3-1C77FB0B4A34}" type="parTrans" cxnId="{F57CE962-F52F-4EA0-BFF4-4863AAD4BB20}">
      <dgm:prSet/>
      <dgm:spPr/>
      <dgm:t>
        <a:bodyPr/>
        <a:lstStyle/>
        <a:p>
          <a:endParaRPr lang="ru-RU"/>
        </a:p>
      </dgm:t>
    </dgm:pt>
    <dgm:pt modelId="{C5AA5A1B-E894-432E-AB06-6FD7212EDD87}" type="sibTrans" cxnId="{F57CE962-F52F-4EA0-BFF4-4863AAD4BB20}">
      <dgm:prSet/>
      <dgm:spPr/>
      <dgm:t>
        <a:bodyPr/>
        <a:lstStyle/>
        <a:p>
          <a:endParaRPr lang="ru-RU"/>
        </a:p>
      </dgm:t>
    </dgm:pt>
    <dgm:pt modelId="{693902F2-3EBF-48BD-95BF-15E89DA891A7}">
      <dgm:prSet phldrT="[Текст]"/>
      <dgm:spPr/>
      <dgm:t>
        <a:bodyPr/>
        <a:lstStyle/>
        <a:p>
          <a:r>
            <a:rPr lang="ru-RU" dirty="0" smtClean="0"/>
            <a:t>Подходит к назначенному месту и включает планшет</a:t>
          </a:r>
          <a:endParaRPr lang="ru-RU" dirty="0"/>
        </a:p>
      </dgm:t>
    </dgm:pt>
    <dgm:pt modelId="{7470295D-6B3A-4120-93BC-B2326E33C5FB}" type="parTrans" cxnId="{45E87380-CA5F-4E6C-B9D1-34B6AEA7A9D0}">
      <dgm:prSet/>
      <dgm:spPr/>
      <dgm:t>
        <a:bodyPr/>
        <a:lstStyle/>
        <a:p>
          <a:endParaRPr lang="ru-RU"/>
        </a:p>
      </dgm:t>
    </dgm:pt>
    <dgm:pt modelId="{F9348473-A097-4630-9FEC-E7049A23427A}" type="sibTrans" cxnId="{45E87380-CA5F-4E6C-B9D1-34B6AEA7A9D0}">
      <dgm:prSet/>
      <dgm:spPr/>
      <dgm:t>
        <a:bodyPr/>
        <a:lstStyle/>
        <a:p>
          <a:endParaRPr lang="ru-RU"/>
        </a:p>
      </dgm:t>
    </dgm:pt>
    <dgm:pt modelId="{4ACCAE29-3CC8-4CA0-97C7-F922DA2F3450}">
      <dgm:prSet phldrT="[Текст]"/>
      <dgm:spPr/>
      <dgm:t>
        <a:bodyPr/>
        <a:lstStyle/>
        <a:p>
          <a:r>
            <a:rPr lang="ru-RU" dirty="0" smtClean="0"/>
            <a:t>Видит всё задание на день</a:t>
          </a:r>
          <a:endParaRPr lang="ru-RU" dirty="0"/>
        </a:p>
      </dgm:t>
    </dgm:pt>
    <dgm:pt modelId="{6CCC91DD-DC58-4102-B262-A2B0201CF6B7}" type="parTrans" cxnId="{518E50CC-7763-4084-B541-7565B68584BD}">
      <dgm:prSet/>
      <dgm:spPr/>
      <dgm:t>
        <a:bodyPr/>
        <a:lstStyle/>
        <a:p>
          <a:endParaRPr lang="ru-RU"/>
        </a:p>
      </dgm:t>
    </dgm:pt>
    <dgm:pt modelId="{B90F56AE-50BD-489F-8B32-D7CF8042F8FB}" type="sibTrans" cxnId="{518E50CC-7763-4084-B541-7565B68584BD}">
      <dgm:prSet/>
      <dgm:spPr/>
      <dgm:t>
        <a:bodyPr/>
        <a:lstStyle/>
        <a:p>
          <a:endParaRPr lang="ru-RU"/>
        </a:p>
      </dgm:t>
    </dgm:pt>
    <dgm:pt modelId="{FDC1C034-292C-4A02-8310-ABC3414D06B6}">
      <dgm:prSet phldrT="[Текст]" custT="1"/>
      <dgm:spPr/>
      <dgm:t>
        <a:bodyPr/>
        <a:lstStyle/>
        <a:p>
          <a:r>
            <a:rPr lang="ru-RU" sz="1600" dirty="0" smtClean="0"/>
            <a:t>Швея </a:t>
          </a:r>
        </a:p>
        <a:p>
          <a:r>
            <a:rPr lang="ru-RU" sz="1600" dirty="0" smtClean="0"/>
            <a:t>шьёт</a:t>
          </a:r>
          <a:endParaRPr lang="ru-RU" sz="1600" dirty="0"/>
        </a:p>
      </dgm:t>
    </dgm:pt>
    <dgm:pt modelId="{34D9FC5C-FF83-4F98-9780-A83098F42494}" type="parTrans" cxnId="{8FB6C035-8CC4-4917-9DAE-76EF777B4E1C}">
      <dgm:prSet/>
      <dgm:spPr/>
      <dgm:t>
        <a:bodyPr/>
        <a:lstStyle/>
        <a:p>
          <a:endParaRPr lang="ru-RU"/>
        </a:p>
      </dgm:t>
    </dgm:pt>
    <dgm:pt modelId="{E32DD967-FAD7-4D3A-A3DF-6A8ADE0FF7E4}" type="sibTrans" cxnId="{8FB6C035-8CC4-4917-9DAE-76EF777B4E1C}">
      <dgm:prSet/>
      <dgm:spPr/>
      <dgm:t>
        <a:bodyPr/>
        <a:lstStyle/>
        <a:p>
          <a:endParaRPr lang="ru-RU"/>
        </a:p>
      </dgm:t>
    </dgm:pt>
    <dgm:pt modelId="{AE80D27B-982A-4AD8-BE20-6C4A5D91D12D}">
      <dgm:prSet phldrT="[Текст]"/>
      <dgm:spPr/>
      <dgm:t>
        <a:bodyPr/>
        <a:lstStyle/>
        <a:p>
          <a:r>
            <a:rPr lang="ru-RU" dirty="0" smtClean="0"/>
            <a:t>Нажимает на планшете «старт»</a:t>
          </a:r>
          <a:endParaRPr lang="ru-RU" dirty="0"/>
        </a:p>
      </dgm:t>
    </dgm:pt>
    <dgm:pt modelId="{DA759AE9-4E04-4937-8C8B-F838E5F1E4C6}" type="parTrans" cxnId="{C96D98A7-0F3D-4DF1-978F-52AEC83243A6}">
      <dgm:prSet/>
      <dgm:spPr/>
      <dgm:t>
        <a:bodyPr/>
        <a:lstStyle/>
        <a:p>
          <a:endParaRPr lang="ru-RU"/>
        </a:p>
      </dgm:t>
    </dgm:pt>
    <dgm:pt modelId="{FB0394C6-7DF3-4055-8748-A99A96D8F210}" type="sibTrans" cxnId="{C96D98A7-0F3D-4DF1-978F-52AEC83243A6}">
      <dgm:prSet/>
      <dgm:spPr/>
      <dgm:t>
        <a:bodyPr/>
        <a:lstStyle/>
        <a:p>
          <a:endParaRPr lang="ru-RU"/>
        </a:p>
      </dgm:t>
    </dgm:pt>
    <dgm:pt modelId="{8C59ECC7-957B-4E76-AC62-4DEC47B6746E}">
      <dgm:prSet phldrT="[Текст]"/>
      <dgm:spPr/>
      <dgm:t>
        <a:bodyPr/>
        <a:lstStyle/>
        <a:p>
          <a:r>
            <a:rPr lang="ru-RU" dirty="0" smtClean="0"/>
            <a:t>Заканчивает пачку – нажимает на экране «финиш»</a:t>
          </a:r>
          <a:endParaRPr lang="ru-RU" dirty="0"/>
        </a:p>
      </dgm:t>
    </dgm:pt>
    <dgm:pt modelId="{3FB87A8F-91A1-4737-95F5-EBC81D53F034}" type="parTrans" cxnId="{0EB5CC66-DDD9-45B3-A369-9182409813B3}">
      <dgm:prSet/>
      <dgm:spPr/>
      <dgm:t>
        <a:bodyPr/>
        <a:lstStyle/>
        <a:p>
          <a:endParaRPr lang="ru-RU"/>
        </a:p>
      </dgm:t>
    </dgm:pt>
    <dgm:pt modelId="{6B36BA10-AD06-4B6B-B04D-BD1BDA0CB15F}" type="sibTrans" cxnId="{0EB5CC66-DDD9-45B3-A369-9182409813B3}">
      <dgm:prSet/>
      <dgm:spPr/>
      <dgm:t>
        <a:bodyPr/>
        <a:lstStyle/>
        <a:p>
          <a:endParaRPr lang="ru-RU"/>
        </a:p>
      </dgm:t>
    </dgm:pt>
    <dgm:pt modelId="{F48952DB-83BA-4444-ACB2-426BD9EE619C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1400" dirty="0" smtClean="0"/>
            <a:t>Мастер следит за динамикой</a:t>
          </a:r>
        </a:p>
        <a:p>
          <a:endParaRPr lang="ru-RU" sz="800" dirty="0"/>
        </a:p>
      </dgm:t>
    </dgm:pt>
    <dgm:pt modelId="{1769944D-C72D-4E1D-B46C-76CD856529CC}" type="parTrans" cxnId="{C246EC8A-22B9-4884-AEAB-A5D5E87237ED}">
      <dgm:prSet/>
      <dgm:spPr/>
      <dgm:t>
        <a:bodyPr/>
        <a:lstStyle/>
        <a:p>
          <a:endParaRPr lang="ru-RU"/>
        </a:p>
      </dgm:t>
    </dgm:pt>
    <dgm:pt modelId="{DFC0126B-0F39-4348-956D-94629C417AB2}" type="sibTrans" cxnId="{C246EC8A-22B9-4884-AEAB-A5D5E87237ED}">
      <dgm:prSet/>
      <dgm:spPr/>
      <dgm:t>
        <a:bodyPr/>
        <a:lstStyle/>
        <a:p>
          <a:endParaRPr lang="ru-RU"/>
        </a:p>
      </dgm:t>
    </dgm:pt>
    <dgm:pt modelId="{879357A2-B864-4BB9-8474-23ACF32E8D09}">
      <dgm:prSet phldrT="[Текст]"/>
      <dgm:spPr/>
      <dgm:t>
        <a:bodyPr/>
        <a:lstStyle/>
        <a:p>
          <a:r>
            <a:rPr lang="ru-RU" dirty="0" smtClean="0"/>
            <a:t>По каждому рабочему месту видит ход работы на планшете, двигаясь по цеху;</a:t>
          </a:r>
          <a:endParaRPr lang="ru-RU" dirty="0"/>
        </a:p>
      </dgm:t>
    </dgm:pt>
    <dgm:pt modelId="{F0B3266C-9E31-463E-8A41-4D668D178B3D}" type="parTrans" cxnId="{C0806405-4DF0-4BD2-B21C-D5FCB6C3740E}">
      <dgm:prSet/>
      <dgm:spPr/>
      <dgm:t>
        <a:bodyPr/>
        <a:lstStyle/>
        <a:p>
          <a:endParaRPr lang="ru-RU"/>
        </a:p>
      </dgm:t>
    </dgm:pt>
    <dgm:pt modelId="{D7731423-BC70-4D5D-83FC-345729298AEB}" type="sibTrans" cxnId="{C0806405-4DF0-4BD2-B21C-D5FCB6C3740E}">
      <dgm:prSet/>
      <dgm:spPr/>
      <dgm:t>
        <a:bodyPr/>
        <a:lstStyle/>
        <a:p>
          <a:endParaRPr lang="ru-RU"/>
        </a:p>
      </dgm:t>
    </dgm:pt>
    <dgm:pt modelId="{1F486825-6DB3-408C-AEE2-1A094FD3EBF0}">
      <dgm:prSet phldrT="[Текст]"/>
      <dgm:spPr/>
      <dgm:t>
        <a:bodyPr/>
        <a:lstStyle/>
        <a:p>
          <a:r>
            <a:rPr lang="ru-RU" dirty="0" smtClean="0"/>
            <a:t>По окончании дня видит весь выполненный и оставшийся объём</a:t>
          </a:r>
          <a:endParaRPr lang="ru-RU" dirty="0"/>
        </a:p>
      </dgm:t>
    </dgm:pt>
    <dgm:pt modelId="{34FF817A-DB79-4350-9E3B-9709FA3CE40A}" type="parTrans" cxnId="{4BEB2782-B790-4E9D-AA81-D9CB791C2518}">
      <dgm:prSet/>
      <dgm:spPr/>
      <dgm:t>
        <a:bodyPr/>
        <a:lstStyle/>
        <a:p>
          <a:endParaRPr lang="ru-RU"/>
        </a:p>
      </dgm:t>
    </dgm:pt>
    <dgm:pt modelId="{8508A515-6891-4C54-A455-08F7E74E8CFC}" type="sibTrans" cxnId="{4BEB2782-B790-4E9D-AA81-D9CB791C2518}">
      <dgm:prSet/>
      <dgm:spPr/>
      <dgm:t>
        <a:bodyPr/>
        <a:lstStyle/>
        <a:p>
          <a:endParaRPr lang="ru-RU"/>
        </a:p>
      </dgm:t>
    </dgm:pt>
    <dgm:pt modelId="{8EEC2422-218B-4060-80B8-109BB09D8E49}">
      <dgm:prSet phldrT="[Текст]"/>
      <dgm:spPr/>
      <dgm:t>
        <a:bodyPr/>
        <a:lstStyle/>
        <a:p>
          <a:r>
            <a:rPr lang="ru-RU" dirty="0" smtClean="0"/>
            <a:t>Начинает шить</a:t>
          </a:r>
          <a:endParaRPr lang="ru-RU" dirty="0"/>
        </a:p>
      </dgm:t>
    </dgm:pt>
    <dgm:pt modelId="{09ADBCD3-B64D-4BC5-911C-E6382F432D8F}" type="parTrans" cxnId="{902FF6D3-A298-4D03-8BCA-A5D8F212ABA3}">
      <dgm:prSet/>
      <dgm:spPr/>
      <dgm:t>
        <a:bodyPr/>
        <a:lstStyle/>
        <a:p>
          <a:endParaRPr lang="ru-RU"/>
        </a:p>
      </dgm:t>
    </dgm:pt>
    <dgm:pt modelId="{C468389C-FDFC-4CAA-9188-3E6180056459}" type="sibTrans" cxnId="{902FF6D3-A298-4D03-8BCA-A5D8F212ABA3}">
      <dgm:prSet/>
      <dgm:spPr/>
      <dgm:t>
        <a:bodyPr/>
        <a:lstStyle/>
        <a:p>
          <a:endParaRPr lang="ru-RU"/>
        </a:p>
      </dgm:t>
    </dgm:pt>
    <dgm:pt modelId="{31E7633A-C1D3-4AFC-9683-583896DE81F5}" type="pres">
      <dgm:prSet presAssocID="{13844DA1-88CA-460E-A967-1D23B4C573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A30C6-50A2-4399-B929-15720D28350E}" type="pres">
      <dgm:prSet presAssocID="{E5C3545C-8C25-41D2-B464-57EB4E64D2B2}" presName="composite" presStyleCnt="0"/>
      <dgm:spPr/>
    </dgm:pt>
    <dgm:pt modelId="{5C0AFC79-0D01-4967-AF5D-34F95BF8915B}" type="pres">
      <dgm:prSet presAssocID="{E5C3545C-8C25-41D2-B464-57EB4E64D2B2}" presName="parentText" presStyleLbl="alignNode1" presStyleIdx="0" presStyleCnt="3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2DA0B-7187-4B74-BA16-9B1DB692FA50}" type="pres">
      <dgm:prSet presAssocID="{E5C3545C-8C25-41D2-B464-57EB4E64D2B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90665-586B-48BB-9F57-9054EB26AC82}" type="pres">
      <dgm:prSet presAssocID="{C5AA5A1B-E894-432E-AB06-6FD7212EDD87}" presName="sp" presStyleCnt="0"/>
      <dgm:spPr/>
    </dgm:pt>
    <dgm:pt modelId="{A3F9C1CD-3C79-40FA-BDFB-FA0ED0212A04}" type="pres">
      <dgm:prSet presAssocID="{FDC1C034-292C-4A02-8310-ABC3414D06B6}" presName="composite" presStyleCnt="0"/>
      <dgm:spPr/>
    </dgm:pt>
    <dgm:pt modelId="{9D3DE6B2-8447-48A1-BFCC-4D2B4432B58D}" type="pres">
      <dgm:prSet presAssocID="{FDC1C034-292C-4A02-8310-ABC3414D06B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B137D-7FA8-4C8E-935D-7E9CA4C5B592}" type="pres">
      <dgm:prSet presAssocID="{FDC1C034-292C-4A02-8310-ABC3414D06B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B63C9-91E0-420D-9C08-EA505937A85E}" type="pres">
      <dgm:prSet presAssocID="{E32DD967-FAD7-4D3A-A3DF-6A8ADE0FF7E4}" presName="sp" presStyleCnt="0"/>
      <dgm:spPr/>
    </dgm:pt>
    <dgm:pt modelId="{9A32C098-47E5-443A-92CA-703481F745F6}" type="pres">
      <dgm:prSet presAssocID="{F48952DB-83BA-4444-ACB2-426BD9EE619C}" presName="composite" presStyleCnt="0"/>
      <dgm:spPr/>
    </dgm:pt>
    <dgm:pt modelId="{C8052266-9EC5-4A83-A983-E22E9F01D203}" type="pres">
      <dgm:prSet presAssocID="{F48952DB-83BA-4444-ACB2-426BD9EE61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09F-BFC6-493B-9404-FC057937DF6D}" type="pres">
      <dgm:prSet presAssocID="{F48952DB-83BA-4444-ACB2-426BD9EE61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DD351D-E0E3-489B-9460-0DD9E6EF675D}" type="presOf" srcId="{4ACCAE29-3CC8-4CA0-97C7-F922DA2F3450}" destId="{EC52DA0B-7187-4B74-BA16-9B1DB692FA50}" srcOrd="0" destOrd="1" presId="urn:microsoft.com/office/officeart/2005/8/layout/chevron2"/>
    <dgm:cxn modelId="{4BEB2782-B790-4E9D-AA81-D9CB791C2518}" srcId="{F48952DB-83BA-4444-ACB2-426BD9EE619C}" destId="{1F486825-6DB3-408C-AEE2-1A094FD3EBF0}" srcOrd="1" destOrd="0" parTransId="{34FF817A-DB79-4350-9E3B-9709FA3CE40A}" sibTransId="{8508A515-6891-4C54-A455-08F7E74E8CFC}"/>
    <dgm:cxn modelId="{0EB5CC66-DDD9-45B3-A369-9182409813B3}" srcId="{FDC1C034-292C-4A02-8310-ABC3414D06B6}" destId="{8C59ECC7-957B-4E76-AC62-4DEC47B6746E}" srcOrd="2" destOrd="0" parTransId="{3FB87A8F-91A1-4737-95F5-EBC81D53F034}" sibTransId="{6B36BA10-AD06-4B6B-B04D-BD1BDA0CB15F}"/>
    <dgm:cxn modelId="{E74DF871-0757-40C0-BB7B-E1F227694673}" type="presOf" srcId="{693902F2-3EBF-48BD-95BF-15E89DA891A7}" destId="{EC52DA0B-7187-4B74-BA16-9B1DB692FA50}" srcOrd="0" destOrd="0" presId="urn:microsoft.com/office/officeart/2005/8/layout/chevron2"/>
    <dgm:cxn modelId="{40B26727-1153-4000-A7E2-1BE7B1B49670}" type="presOf" srcId="{879357A2-B864-4BB9-8474-23ACF32E8D09}" destId="{930D109F-BFC6-493B-9404-FC057937DF6D}" srcOrd="0" destOrd="0" presId="urn:microsoft.com/office/officeart/2005/8/layout/chevron2"/>
    <dgm:cxn modelId="{F57CE962-F52F-4EA0-BFF4-4863AAD4BB20}" srcId="{13844DA1-88CA-460E-A967-1D23B4C57343}" destId="{E5C3545C-8C25-41D2-B464-57EB4E64D2B2}" srcOrd="0" destOrd="0" parTransId="{0EFD5D30-3B3E-45D3-88C3-1C77FB0B4A34}" sibTransId="{C5AA5A1B-E894-432E-AB06-6FD7212EDD87}"/>
    <dgm:cxn modelId="{B5CFF9D0-2768-40CC-A867-F28B1C0806C2}" type="presOf" srcId="{FDC1C034-292C-4A02-8310-ABC3414D06B6}" destId="{9D3DE6B2-8447-48A1-BFCC-4D2B4432B58D}" srcOrd="0" destOrd="0" presId="urn:microsoft.com/office/officeart/2005/8/layout/chevron2"/>
    <dgm:cxn modelId="{EF77AEDE-E331-407E-B3C9-BE0A367AD9B5}" type="presOf" srcId="{8EEC2422-218B-4060-80B8-109BB09D8E49}" destId="{CA2B137D-7FA8-4C8E-935D-7E9CA4C5B592}" srcOrd="0" destOrd="1" presId="urn:microsoft.com/office/officeart/2005/8/layout/chevron2"/>
    <dgm:cxn modelId="{C246EC8A-22B9-4884-AEAB-A5D5E87237ED}" srcId="{13844DA1-88CA-460E-A967-1D23B4C57343}" destId="{F48952DB-83BA-4444-ACB2-426BD9EE619C}" srcOrd="2" destOrd="0" parTransId="{1769944D-C72D-4E1D-B46C-76CD856529CC}" sibTransId="{DFC0126B-0F39-4348-956D-94629C417AB2}"/>
    <dgm:cxn modelId="{C96D98A7-0F3D-4DF1-978F-52AEC83243A6}" srcId="{FDC1C034-292C-4A02-8310-ABC3414D06B6}" destId="{AE80D27B-982A-4AD8-BE20-6C4A5D91D12D}" srcOrd="0" destOrd="0" parTransId="{DA759AE9-4E04-4937-8C8B-F838E5F1E4C6}" sibTransId="{FB0394C6-7DF3-4055-8748-A99A96D8F210}"/>
    <dgm:cxn modelId="{518E50CC-7763-4084-B541-7565B68584BD}" srcId="{E5C3545C-8C25-41D2-B464-57EB4E64D2B2}" destId="{4ACCAE29-3CC8-4CA0-97C7-F922DA2F3450}" srcOrd="1" destOrd="0" parTransId="{6CCC91DD-DC58-4102-B262-A2B0201CF6B7}" sibTransId="{B90F56AE-50BD-489F-8B32-D7CF8042F8FB}"/>
    <dgm:cxn modelId="{AD29DA9B-96AE-4085-8696-CE05648F0665}" type="presOf" srcId="{E5C3545C-8C25-41D2-B464-57EB4E64D2B2}" destId="{5C0AFC79-0D01-4967-AF5D-34F95BF8915B}" srcOrd="0" destOrd="0" presId="urn:microsoft.com/office/officeart/2005/8/layout/chevron2"/>
    <dgm:cxn modelId="{2799F3F0-8A92-4C98-9999-2B8E67946A60}" type="presOf" srcId="{AE80D27B-982A-4AD8-BE20-6C4A5D91D12D}" destId="{CA2B137D-7FA8-4C8E-935D-7E9CA4C5B592}" srcOrd="0" destOrd="0" presId="urn:microsoft.com/office/officeart/2005/8/layout/chevron2"/>
    <dgm:cxn modelId="{C0806405-4DF0-4BD2-B21C-D5FCB6C3740E}" srcId="{F48952DB-83BA-4444-ACB2-426BD9EE619C}" destId="{879357A2-B864-4BB9-8474-23ACF32E8D09}" srcOrd="0" destOrd="0" parTransId="{F0B3266C-9E31-463E-8A41-4D668D178B3D}" sibTransId="{D7731423-BC70-4D5D-83FC-345729298AEB}"/>
    <dgm:cxn modelId="{ED692154-376B-485E-B41E-4EDBB9440904}" type="presOf" srcId="{F48952DB-83BA-4444-ACB2-426BD9EE619C}" destId="{C8052266-9EC5-4A83-A983-E22E9F01D203}" srcOrd="0" destOrd="0" presId="urn:microsoft.com/office/officeart/2005/8/layout/chevron2"/>
    <dgm:cxn modelId="{40E394F4-6B5D-43AC-8CC7-835F1CB43B27}" type="presOf" srcId="{1F486825-6DB3-408C-AEE2-1A094FD3EBF0}" destId="{930D109F-BFC6-493B-9404-FC057937DF6D}" srcOrd="0" destOrd="1" presId="urn:microsoft.com/office/officeart/2005/8/layout/chevron2"/>
    <dgm:cxn modelId="{55101043-538F-4BA2-9AEB-C3DE568E0DEC}" type="presOf" srcId="{13844DA1-88CA-460E-A967-1D23B4C57343}" destId="{31E7633A-C1D3-4AFC-9683-583896DE81F5}" srcOrd="0" destOrd="0" presId="urn:microsoft.com/office/officeart/2005/8/layout/chevron2"/>
    <dgm:cxn modelId="{8FB6C035-8CC4-4917-9DAE-76EF777B4E1C}" srcId="{13844DA1-88CA-460E-A967-1D23B4C57343}" destId="{FDC1C034-292C-4A02-8310-ABC3414D06B6}" srcOrd="1" destOrd="0" parTransId="{34D9FC5C-FF83-4F98-9780-A83098F42494}" sibTransId="{E32DD967-FAD7-4D3A-A3DF-6A8ADE0FF7E4}"/>
    <dgm:cxn modelId="{45E87380-CA5F-4E6C-B9D1-34B6AEA7A9D0}" srcId="{E5C3545C-8C25-41D2-B464-57EB4E64D2B2}" destId="{693902F2-3EBF-48BD-95BF-15E89DA891A7}" srcOrd="0" destOrd="0" parTransId="{7470295D-6B3A-4120-93BC-B2326E33C5FB}" sibTransId="{F9348473-A097-4630-9FEC-E7049A23427A}"/>
    <dgm:cxn modelId="{22A40728-DC57-4F1F-937A-792BB5120410}" type="presOf" srcId="{8C59ECC7-957B-4E76-AC62-4DEC47B6746E}" destId="{CA2B137D-7FA8-4C8E-935D-7E9CA4C5B592}" srcOrd="0" destOrd="2" presId="urn:microsoft.com/office/officeart/2005/8/layout/chevron2"/>
    <dgm:cxn modelId="{902FF6D3-A298-4D03-8BCA-A5D8F212ABA3}" srcId="{FDC1C034-292C-4A02-8310-ABC3414D06B6}" destId="{8EEC2422-218B-4060-80B8-109BB09D8E49}" srcOrd="1" destOrd="0" parTransId="{09ADBCD3-B64D-4BC5-911C-E6382F432D8F}" sibTransId="{C468389C-FDFC-4CAA-9188-3E6180056459}"/>
    <dgm:cxn modelId="{F4F37DAE-BF8C-4E2A-8988-5B6D9EF85432}" type="presParOf" srcId="{31E7633A-C1D3-4AFC-9683-583896DE81F5}" destId="{31BA30C6-50A2-4399-B929-15720D28350E}" srcOrd="0" destOrd="0" presId="urn:microsoft.com/office/officeart/2005/8/layout/chevron2"/>
    <dgm:cxn modelId="{D46BAE35-8EB9-4CC0-BEA3-355824A3840C}" type="presParOf" srcId="{31BA30C6-50A2-4399-B929-15720D28350E}" destId="{5C0AFC79-0D01-4967-AF5D-34F95BF8915B}" srcOrd="0" destOrd="0" presId="urn:microsoft.com/office/officeart/2005/8/layout/chevron2"/>
    <dgm:cxn modelId="{FAF9F9A4-858A-4957-9F71-C0EA486A0CD0}" type="presParOf" srcId="{31BA30C6-50A2-4399-B929-15720D28350E}" destId="{EC52DA0B-7187-4B74-BA16-9B1DB692FA50}" srcOrd="1" destOrd="0" presId="urn:microsoft.com/office/officeart/2005/8/layout/chevron2"/>
    <dgm:cxn modelId="{2981A666-AB6B-4BEE-B198-078A762FF575}" type="presParOf" srcId="{31E7633A-C1D3-4AFC-9683-583896DE81F5}" destId="{DE190665-586B-48BB-9F57-9054EB26AC82}" srcOrd="1" destOrd="0" presId="urn:microsoft.com/office/officeart/2005/8/layout/chevron2"/>
    <dgm:cxn modelId="{8C5DBB27-D1CC-43F5-91F4-97DF7FDD036A}" type="presParOf" srcId="{31E7633A-C1D3-4AFC-9683-583896DE81F5}" destId="{A3F9C1CD-3C79-40FA-BDFB-FA0ED0212A04}" srcOrd="2" destOrd="0" presId="urn:microsoft.com/office/officeart/2005/8/layout/chevron2"/>
    <dgm:cxn modelId="{46618712-553C-4A67-8B63-0E78D54608EF}" type="presParOf" srcId="{A3F9C1CD-3C79-40FA-BDFB-FA0ED0212A04}" destId="{9D3DE6B2-8447-48A1-BFCC-4D2B4432B58D}" srcOrd="0" destOrd="0" presId="urn:microsoft.com/office/officeart/2005/8/layout/chevron2"/>
    <dgm:cxn modelId="{8E7E044A-8C74-475B-9A44-67D4F58FBE57}" type="presParOf" srcId="{A3F9C1CD-3C79-40FA-BDFB-FA0ED0212A04}" destId="{CA2B137D-7FA8-4C8E-935D-7E9CA4C5B592}" srcOrd="1" destOrd="0" presId="urn:microsoft.com/office/officeart/2005/8/layout/chevron2"/>
    <dgm:cxn modelId="{3EE4ACF6-EC02-41D3-970D-2632DB0EA9AA}" type="presParOf" srcId="{31E7633A-C1D3-4AFC-9683-583896DE81F5}" destId="{54DB63C9-91E0-420D-9C08-EA505937A85E}" srcOrd="3" destOrd="0" presId="urn:microsoft.com/office/officeart/2005/8/layout/chevron2"/>
    <dgm:cxn modelId="{1A92490D-9D3A-4F4C-A26B-0996B5EDADB8}" type="presParOf" srcId="{31E7633A-C1D3-4AFC-9683-583896DE81F5}" destId="{9A32C098-47E5-443A-92CA-703481F745F6}" srcOrd="4" destOrd="0" presId="urn:microsoft.com/office/officeart/2005/8/layout/chevron2"/>
    <dgm:cxn modelId="{22A0CFE8-02F8-4BE9-AC0F-542ADBE9B65B}" type="presParOf" srcId="{9A32C098-47E5-443A-92CA-703481F745F6}" destId="{C8052266-9EC5-4A83-A983-E22E9F01D203}" srcOrd="0" destOrd="0" presId="urn:microsoft.com/office/officeart/2005/8/layout/chevron2"/>
    <dgm:cxn modelId="{D25CB6E7-7C4D-4730-A2D0-F2F79EF87565}" type="presParOf" srcId="{9A32C098-47E5-443A-92CA-703481F745F6}" destId="{930D109F-BFC6-493B-9404-FC057937DF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844DA1-88CA-460E-A967-1D23B4C573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C3545C-8C25-41D2-B464-57EB4E64D2B2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1200" dirty="0" smtClean="0"/>
            <a:t>Мастер строит план следующего дня</a:t>
          </a:r>
          <a:endParaRPr lang="ru-RU" sz="1200" dirty="0"/>
        </a:p>
      </dgm:t>
    </dgm:pt>
    <dgm:pt modelId="{0EFD5D30-3B3E-45D3-88C3-1C77FB0B4A34}" type="parTrans" cxnId="{F57CE962-F52F-4EA0-BFF4-4863AAD4BB20}">
      <dgm:prSet/>
      <dgm:spPr/>
      <dgm:t>
        <a:bodyPr/>
        <a:lstStyle/>
        <a:p>
          <a:endParaRPr lang="ru-RU"/>
        </a:p>
      </dgm:t>
    </dgm:pt>
    <dgm:pt modelId="{C5AA5A1B-E894-432E-AB06-6FD7212EDD87}" type="sibTrans" cxnId="{F57CE962-F52F-4EA0-BFF4-4863AAD4BB20}">
      <dgm:prSet/>
      <dgm:spPr/>
      <dgm:t>
        <a:bodyPr/>
        <a:lstStyle/>
        <a:p>
          <a:endParaRPr lang="ru-RU"/>
        </a:p>
      </dgm:t>
    </dgm:pt>
    <dgm:pt modelId="{693902F2-3EBF-48BD-95BF-15E89DA891A7}">
      <dgm:prSet phldrT="[Текст]" custT="1"/>
      <dgm:spPr/>
      <dgm:t>
        <a:bodyPr/>
        <a:lstStyle/>
        <a:p>
          <a:r>
            <a:rPr lang="ru-RU" sz="1400" dirty="0" smtClean="0"/>
            <a:t>На основе незавершённого производства на конец дня и готовности нового объёма работы раздаёт задания на следующий день</a:t>
          </a:r>
          <a:endParaRPr lang="ru-RU" sz="1400" dirty="0"/>
        </a:p>
      </dgm:t>
    </dgm:pt>
    <dgm:pt modelId="{7470295D-6B3A-4120-93BC-B2326E33C5FB}" type="parTrans" cxnId="{45E87380-CA5F-4E6C-B9D1-34B6AEA7A9D0}">
      <dgm:prSet/>
      <dgm:spPr/>
      <dgm:t>
        <a:bodyPr/>
        <a:lstStyle/>
        <a:p>
          <a:endParaRPr lang="ru-RU"/>
        </a:p>
      </dgm:t>
    </dgm:pt>
    <dgm:pt modelId="{F9348473-A097-4630-9FEC-E7049A23427A}" type="sibTrans" cxnId="{45E87380-CA5F-4E6C-B9D1-34B6AEA7A9D0}">
      <dgm:prSet/>
      <dgm:spPr/>
      <dgm:t>
        <a:bodyPr/>
        <a:lstStyle/>
        <a:p>
          <a:endParaRPr lang="ru-RU"/>
        </a:p>
      </dgm:t>
    </dgm:pt>
    <dgm:pt modelId="{FDC1C034-292C-4A02-8310-ABC3414D06B6}">
      <dgm:prSet phldrT="[Текст]" custT="1"/>
      <dgm:spPr/>
      <dgm:t>
        <a:bodyPr/>
        <a:lstStyle/>
        <a:p>
          <a:r>
            <a:rPr lang="ru-RU" sz="1200" dirty="0" smtClean="0"/>
            <a:t>Руководство анализирует:</a:t>
          </a:r>
          <a:endParaRPr lang="ru-RU" sz="1200" dirty="0"/>
        </a:p>
      </dgm:t>
    </dgm:pt>
    <dgm:pt modelId="{34D9FC5C-FF83-4F98-9780-A83098F42494}" type="parTrans" cxnId="{8FB6C035-8CC4-4917-9DAE-76EF777B4E1C}">
      <dgm:prSet/>
      <dgm:spPr/>
      <dgm:t>
        <a:bodyPr/>
        <a:lstStyle/>
        <a:p>
          <a:endParaRPr lang="ru-RU"/>
        </a:p>
      </dgm:t>
    </dgm:pt>
    <dgm:pt modelId="{E32DD967-FAD7-4D3A-A3DF-6A8ADE0FF7E4}" type="sibTrans" cxnId="{8FB6C035-8CC4-4917-9DAE-76EF777B4E1C}">
      <dgm:prSet/>
      <dgm:spPr/>
      <dgm:t>
        <a:bodyPr/>
        <a:lstStyle/>
        <a:p>
          <a:endParaRPr lang="ru-RU"/>
        </a:p>
      </dgm:t>
    </dgm:pt>
    <dgm:pt modelId="{AE80D27B-982A-4AD8-BE20-6C4A5D91D12D}">
      <dgm:prSet phldrT="[Текст]" custT="1"/>
      <dgm:spPr/>
      <dgm:t>
        <a:bodyPr/>
        <a:lstStyle/>
        <a:p>
          <a:r>
            <a:rPr lang="ru-RU" sz="1400" dirty="0" smtClean="0"/>
            <a:t>Отклонения в  графике </a:t>
          </a:r>
          <a:endParaRPr lang="ru-RU" sz="1400" dirty="0"/>
        </a:p>
      </dgm:t>
    </dgm:pt>
    <dgm:pt modelId="{DA759AE9-4E04-4937-8C8B-F838E5F1E4C6}" type="parTrans" cxnId="{C96D98A7-0F3D-4DF1-978F-52AEC83243A6}">
      <dgm:prSet/>
      <dgm:spPr/>
      <dgm:t>
        <a:bodyPr/>
        <a:lstStyle/>
        <a:p>
          <a:endParaRPr lang="ru-RU"/>
        </a:p>
      </dgm:t>
    </dgm:pt>
    <dgm:pt modelId="{FB0394C6-7DF3-4055-8748-A99A96D8F210}" type="sibTrans" cxnId="{C96D98A7-0F3D-4DF1-978F-52AEC83243A6}">
      <dgm:prSet/>
      <dgm:spPr/>
      <dgm:t>
        <a:bodyPr/>
        <a:lstStyle/>
        <a:p>
          <a:endParaRPr lang="ru-RU"/>
        </a:p>
      </dgm:t>
    </dgm:pt>
    <dgm:pt modelId="{8C59ECC7-957B-4E76-AC62-4DEC47B6746E}">
      <dgm:prSet phldrT="[Текст]" custT="1"/>
      <dgm:spPr/>
      <dgm:t>
        <a:bodyPr/>
        <a:lstStyle/>
        <a:p>
          <a:r>
            <a:rPr lang="ru-RU" sz="1400" dirty="0" smtClean="0"/>
            <a:t>Слабые места</a:t>
          </a:r>
          <a:endParaRPr lang="ru-RU" sz="1400" dirty="0"/>
        </a:p>
      </dgm:t>
    </dgm:pt>
    <dgm:pt modelId="{3FB87A8F-91A1-4737-95F5-EBC81D53F034}" type="parTrans" cxnId="{0EB5CC66-DDD9-45B3-A369-9182409813B3}">
      <dgm:prSet/>
      <dgm:spPr/>
      <dgm:t>
        <a:bodyPr/>
        <a:lstStyle/>
        <a:p>
          <a:endParaRPr lang="ru-RU"/>
        </a:p>
      </dgm:t>
    </dgm:pt>
    <dgm:pt modelId="{6B36BA10-AD06-4B6B-B04D-BD1BDA0CB15F}" type="sibTrans" cxnId="{0EB5CC66-DDD9-45B3-A369-9182409813B3}">
      <dgm:prSet/>
      <dgm:spPr/>
      <dgm:t>
        <a:bodyPr/>
        <a:lstStyle/>
        <a:p>
          <a:endParaRPr lang="ru-RU"/>
        </a:p>
      </dgm:t>
    </dgm:pt>
    <dgm:pt modelId="{F48952DB-83BA-4444-ACB2-426BD9EE619C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1200" dirty="0" smtClean="0"/>
            <a:t>Расчёт зарплаты по выработке</a:t>
          </a:r>
        </a:p>
        <a:p>
          <a:endParaRPr lang="ru-RU" sz="800" dirty="0"/>
        </a:p>
      </dgm:t>
    </dgm:pt>
    <dgm:pt modelId="{1769944D-C72D-4E1D-B46C-76CD856529CC}" type="parTrans" cxnId="{C246EC8A-22B9-4884-AEAB-A5D5E87237ED}">
      <dgm:prSet/>
      <dgm:spPr/>
      <dgm:t>
        <a:bodyPr/>
        <a:lstStyle/>
        <a:p>
          <a:endParaRPr lang="ru-RU"/>
        </a:p>
      </dgm:t>
    </dgm:pt>
    <dgm:pt modelId="{DFC0126B-0F39-4348-956D-94629C417AB2}" type="sibTrans" cxnId="{C246EC8A-22B9-4884-AEAB-A5D5E87237ED}">
      <dgm:prSet/>
      <dgm:spPr/>
      <dgm:t>
        <a:bodyPr/>
        <a:lstStyle/>
        <a:p>
          <a:endParaRPr lang="ru-RU"/>
        </a:p>
      </dgm:t>
    </dgm:pt>
    <dgm:pt modelId="{879357A2-B864-4BB9-8474-23ACF32E8D09}">
      <dgm:prSet phldrT="[Текст]" custT="1"/>
      <dgm:spPr/>
      <dgm:t>
        <a:bodyPr/>
        <a:lstStyle/>
        <a:p>
          <a:r>
            <a:rPr lang="ru-RU" sz="1400" dirty="0" smtClean="0"/>
            <a:t>Может быть осуществлён мгновенно </a:t>
          </a:r>
          <a:endParaRPr lang="ru-RU" sz="1400" dirty="0"/>
        </a:p>
      </dgm:t>
    </dgm:pt>
    <dgm:pt modelId="{F0B3266C-9E31-463E-8A41-4D668D178B3D}" type="parTrans" cxnId="{C0806405-4DF0-4BD2-B21C-D5FCB6C3740E}">
      <dgm:prSet/>
      <dgm:spPr/>
      <dgm:t>
        <a:bodyPr/>
        <a:lstStyle/>
        <a:p>
          <a:endParaRPr lang="ru-RU"/>
        </a:p>
      </dgm:t>
    </dgm:pt>
    <dgm:pt modelId="{D7731423-BC70-4D5D-83FC-345729298AEB}" type="sibTrans" cxnId="{C0806405-4DF0-4BD2-B21C-D5FCB6C3740E}">
      <dgm:prSet/>
      <dgm:spPr/>
      <dgm:t>
        <a:bodyPr/>
        <a:lstStyle/>
        <a:p>
          <a:endParaRPr lang="ru-RU"/>
        </a:p>
      </dgm:t>
    </dgm:pt>
    <dgm:pt modelId="{1F486825-6DB3-408C-AEE2-1A094FD3EBF0}">
      <dgm:prSet phldrT="[Текст]" custT="1"/>
      <dgm:spPr/>
      <dgm:t>
        <a:bodyPr/>
        <a:lstStyle/>
        <a:p>
          <a:r>
            <a:rPr lang="ru-RU" sz="1400" dirty="0" smtClean="0"/>
            <a:t>Точен</a:t>
          </a:r>
          <a:endParaRPr lang="ru-RU" sz="1400" dirty="0"/>
        </a:p>
      </dgm:t>
    </dgm:pt>
    <dgm:pt modelId="{34FF817A-DB79-4350-9E3B-9709FA3CE40A}" type="parTrans" cxnId="{4BEB2782-B790-4E9D-AA81-D9CB791C2518}">
      <dgm:prSet/>
      <dgm:spPr/>
      <dgm:t>
        <a:bodyPr/>
        <a:lstStyle/>
        <a:p>
          <a:endParaRPr lang="ru-RU"/>
        </a:p>
      </dgm:t>
    </dgm:pt>
    <dgm:pt modelId="{8508A515-6891-4C54-A455-08F7E74E8CFC}" type="sibTrans" cxnId="{4BEB2782-B790-4E9D-AA81-D9CB791C2518}">
      <dgm:prSet/>
      <dgm:spPr/>
      <dgm:t>
        <a:bodyPr/>
        <a:lstStyle/>
        <a:p>
          <a:endParaRPr lang="ru-RU"/>
        </a:p>
      </dgm:t>
    </dgm:pt>
    <dgm:pt modelId="{956E4097-B608-4B51-9489-A9571A555A48}">
      <dgm:prSet phldrT="[Текст]" custT="1"/>
      <dgm:spPr/>
      <dgm:t>
        <a:bodyPr/>
        <a:lstStyle/>
        <a:p>
          <a:r>
            <a:rPr lang="ru-RU" sz="1400" dirty="0" smtClean="0"/>
            <a:t>Производительность и точность нормирования</a:t>
          </a:r>
          <a:endParaRPr lang="ru-RU" sz="1400" dirty="0"/>
        </a:p>
      </dgm:t>
    </dgm:pt>
    <dgm:pt modelId="{F6F8BD90-2611-4706-B599-6A873EF8D755}" type="parTrans" cxnId="{56D71A37-07DC-4308-9A5B-C416A72D03F6}">
      <dgm:prSet/>
      <dgm:spPr/>
      <dgm:t>
        <a:bodyPr/>
        <a:lstStyle/>
        <a:p>
          <a:endParaRPr lang="ru-RU"/>
        </a:p>
      </dgm:t>
    </dgm:pt>
    <dgm:pt modelId="{609C4981-A543-46B8-BB95-DDE78FDC641A}" type="sibTrans" cxnId="{56D71A37-07DC-4308-9A5B-C416A72D03F6}">
      <dgm:prSet/>
      <dgm:spPr/>
      <dgm:t>
        <a:bodyPr/>
        <a:lstStyle/>
        <a:p>
          <a:endParaRPr lang="ru-RU"/>
        </a:p>
      </dgm:t>
    </dgm:pt>
    <dgm:pt modelId="{31E7633A-C1D3-4AFC-9683-583896DE81F5}" type="pres">
      <dgm:prSet presAssocID="{13844DA1-88CA-460E-A967-1D23B4C573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A30C6-50A2-4399-B929-15720D28350E}" type="pres">
      <dgm:prSet presAssocID="{E5C3545C-8C25-41D2-B464-57EB4E64D2B2}" presName="composite" presStyleCnt="0"/>
      <dgm:spPr/>
    </dgm:pt>
    <dgm:pt modelId="{5C0AFC79-0D01-4967-AF5D-34F95BF8915B}" type="pres">
      <dgm:prSet presAssocID="{E5C3545C-8C25-41D2-B464-57EB4E64D2B2}" presName="parentText" presStyleLbl="alignNode1" presStyleIdx="0" presStyleCnt="3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2DA0B-7187-4B74-BA16-9B1DB692FA50}" type="pres">
      <dgm:prSet presAssocID="{E5C3545C-8C25-41D2-B464-57EB4E64D2B2}" presName="descendantText" presStyleLbl="alignAcc1" presStyleIdx="0" presStyleCnt="3" custScaleY="144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90665-586B-48BB-9F57-9054EB26AC82}" type="pres">
      <dgm:prSet presAssocID="{C5AA5A1B-E894-432E-AB06-6FD7212EDD87}" presName="sp" presStyleCnt="0"/>
      <dgm:spPr/>
    </dgm:pt>
    <dgm:pt modelId="{A3F9C1CD-3C79-40FA-BDFB-FA0ED0212A04}" type="pres">
      <dgm:prSet presAssocID="{FDC1C034-292C-4A02-8310-ABC3414D06B6}" presName="composite" presStyleCnt="0"/>
      <dgm:spPr/>
    </dgm:pt>
    <dgm:pt modelId="{9D3DE6B2-8447-48A1-BFCC-4D2B4432B58D}" type="pres">
      <dgm:prSet presAssocID="{FDC1C034-292C-4A02-8310-ABC3414D06B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B137D-7FA8-4C8E-935D-7E9CA4C5B592}" type="pres">
      <dgm:prSet presAssocID="{FDC1C034-292C-4A02-8310-ABC3414D06B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B63C9-91E0-420D-9C08-EA505937A85E}" type="pres">
      <dgm:prSet presAssocID="{E32DD967-FAD7-4D3A-A3DF-6A8ADE0FF7E4}" presName="sp" presStyleCnt="0"/>
      <dgm:spPr/>
    </dgm:pt>
    <dgm:pt modelId="{9A32C098-47E5-443A-92CA-703481F745F6}" type="pres">
      <dgm:prSet presAssocID="{F48952DB-83BA-4444-ACB2-426BD9EE619C}" presName="composite" presStyleCnt="0"/>
      <dgm:spPr/>
    </dgm:pt>
    <dgm:pt modelId="{C8052266-9EC5-4A83-A983-E22E9F01D203}" type="pres">
      <dgm:prSet presAssocID="{F48952DB-83BA-4444-ACB2-426BD9EE61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D109F-BFC6-493B-9404-FC057937DF6D}" type="pres">
      <dgm:prSet presAssocID="{F48952DB-83BA-4444-ACB2-426BD9EE61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4DFFA-E439-4A8B-A1C5-65F5836DE7F3}" type="presOf" srcId="{956E4097-B608-4B51-9489-A9571A555A48}" destId="{CA2B137D-7FA8-4C8E-935D-7E9CA4C5B592}" srcOrd="0" destOrd="2" presId="urn:microsoft.com/office/officeart/2005/8/layout/chevron2"/>
    <dgm:cxn modelId="{E48C125E-62C1-4F69-85EF-91A3E7ACE3AE}" type="presOf" srcId="{AE80D27B-982A-4AD8-BE20-6C4A5D91D12D}" destId="{CA2B137D-7FA8-4C8E-935D-7E9CA4C5B592}" srcOrd="0" destOrd="0" presId="urn:microsoft.com/office/officeart/2005/8/layout/chevron2"/>
    <dgm:cxn modelId="{4BEB2782-B790-4E9D-AA81-D9CB791C2518}" srcId="{F48952DB-83BA-4444-ACB2-426BD9EE619C}" destId="{1F486825-6DB3-408C-AEE2-1A094FD3EBF0}" srcOrd="1" destOrd="0" parTransId="{34FF817A-DB79-4350-9E3B-9709FA3CE40A}" sibTransId="{8508A515-6891-4C54-A455-08F7E74E8CFC}"/>
    <dgm:cxn modelId="{0EB5CC66-DDD9-45B3-A369-9182409813B3}" srcId="{FDC1C034-292C-4A02-8310-ABC3414D06B6}" destId="{8C59ECC7-957B-4E76-AC62-4DEC47B6746E}" srcOrd="1" destOrd="0" parTransId="{3FB87A8F-91A1-4737-95F5-EBC81D53F034}" sibTransId="{6B36BA10-AD06-4B6B-B04D-BD1BDA0CB15F}"/>
    <dgm:cxn modelId="{BD347A4B-A7C7-4743-B719-DEFB029C6C0B}" type="presOf" srcId="{1F486825-6DB3-408C-AEE2-1A094FD3EBF0}" destId="{930D109F-BFC6-493B-9404-FC057937DF6D}" srcOrd="0" destOrd="1" presId="urn:microsoft.com/office/officeart/2005/8/layout/chevron2"/>
    <dgm:cxn modelId="{50301B5F-8A67-4A30-9586-06AA89DC1C0A}" type="presOf" srcId="{F48952DB-83BA-4444-ACB2-426BD9EE619C}" destId="{C8052266-9EC5-4A83-A983-E22E9F01D203}" srcOrd="0" destOrd="0" presId="urn:microsoft.com/office/officeart/2005/8/layout/chevron2"/>
    <dgm:cxn modelId="{F57CE962-F52F-4EA0-BFF4-4863AAD4BB20}" srcId="{13844DA1-88CA-460E-A967-1D23B4C57343}" destId="{E5C3545C-8C25-41D2-B464-57EB4E64D2B2}" srcOrd="0" destOrd="0" parTransId="{0EFD5D30-3B3E-45D3-88C3-1C77FB0B4A34}" sibTransId="{C5AA5A1B-E894-432E-AB06-6FD7212EDD87}"/>
    <dgm:cxn modelId="{C246EC8A-22B9-4884-AEAB-A5D5E87237ED}" srcId="{13844DA1-88CA-460E-A967-1D23B4C57343}" destId="{F48952DB-83BA-4444-ACB2-426BD9EE619C}" srcOrd="2" destOrd="0" parTransId="{1769944D-C72D-4E1D-B46C-76CD856529CC}" sibTransId="{DFC0126B-0F39-4348-956D-94629C417AB2}"/>
    <dgm:cxn modelId="{E2935AEB-5B71-4140-9F97-DE911BD2C671}" type="presOf" srcId="{693902F2-3EBF-48BD-95BF-15E89DA891A7}" destId="{EC52DA0B-7187-4B74-BA16-9B1DB692FA50}" srcOrd="0" destOrd="0" presId="urn:microsoft.com/office/officeart/2005/8/layout/chevron2"/>
    <dgm:cxn modelId="{C96D98A7-0F3D-4DF1-978F-52AEC83243A6}" srcId="{FDC1C034-292C-4A02-8310-ABC3414D06B6}" destId="{AE80D27B-982A-4AD8-BE20-6C4A5D91D12D}" srcOrd="0" destOrd="0" parTransId="{DA759AE9-4E04-4937-8C8B-F838E5F1E4C6}" sibTransId="{FB0394C6-7DF3-4055-8748-A99A96D8F210}"/>
    <dgm:cxn modelId="{9AAFC192-FCDE-40B6-9475-2FAB1BEB6E8F}" type="presOf" srcId="{8C59ECC7-957B-4E76-AC62-4DEC47B6746E}" destId="{CA2B137D-7FA8-4C8E-935D-7E9CA4C5B592}" srcOrd="0" destOrd="1" presId="urn:microsoft.com/office/officeart/2005/8/layout/chevron2"/>
    <dgm:cxn modelId="{B4268AF5-1467-42E0-BEE4-580F1EB4D774}" type="presOf" srcId="{13844DA1-88CA-460E-A967-1D23B4C57343}" destId="{31E7633A-C1D3-4AFC-9683-583896DE81F5}" srcOrd="0" destOrd="0" presId="urn:microsoft.com/office/officeart/2005/8/layout/chevron2"/>
    <dgm:cxn modelId="{F81EF4AA-34AB-4674-A1F4-A2CBC5EA2681}" type="presOf" srcId="{879357A2-B864-4BB9-8474-23ACF32E8D09}" destId="{930D109F-BFC6-493B-9404-FC057937DF6D}" srcOrd="0" destOrd="0" presId="urn:microsoft.com/office/officeart/2005/8/layout/chevron2"/>
    <dgm:cxn modelId="{C0806405-4DF0-4BD2-B21C-D5FCB6C3740E}" srcId="{F48952DB-83BA-4444-ACB2-426BD9EE619C}" destId="{879357A2-B864-4BB9-8474-23ACF32E8D09}" srcOrd="0" destOrd="0" parTransId="{F0B3266C-9E31-463E-8A41-4D668D178B3D}" sibTransId="{D7731423-BC70-4D5D-83FC-345729298AEB}"/>
    <dgm:cxn modelId="{56D71A37-07DC-4308-9A5B-C416A72D03F6}" srcId="{FDC1C034-292C-4A02-8310-ABC3414D06B6}" destId="{956E4097-B608-4B51-9489-A9571A555A48}" srcOrd="2" destOrd="0" parTransId="{F6F8BD90-2611-4706-B599-6A873EF8D755}" sibTransId="{609C4981-A543-46B8-BB95-DDE78FDC641A}"/>
    <dgm:cxn modelId="{0D550A73-FA43-4BD9-B96B-BDD61577978E}" type="presOf" srcId="{E5C3545C-8C25-41D2-B464-57EB4E64D2B2}" destId="{5C0AFC79-0D01-4967-AF5D-34F95BF8915B}" srcOrd="0" destOrd="0" presId="urn:microsoft.com/office/officeart/2005/8/layout/chevron2"/>
    <dgm:cxn modelId="{8FB6C035-8CC4-4917-9DAE-76EF777B4E1C}" srcId="{13844DA1-88CA-460E-A967-1D23B4C57343}" destId="{FDC1C034-292C-4A02-8310-ABC3414D06B6}" srcOrd="1" destOrd="0" parTransId="{34D9FC5C-FF83-4F98-9780-A83098F42494}" sibTransId="{E32DD967-FAD7-4D3A-A3DF-6A8ADE0FF7E4}"/>
    <dgm:cxn modelId="{8F3DCA2D-82A1-4558-B373-FB2295106DDA}" type="presOf" srcId="{FDC1C034-292C-4A02-8310-ABC3414D06B6}" destId="{9D3DE6B2-8447-48A1-BFCC-4D2B4432B58D}" srcOrd="0" destOrd="0" presId="urn:microsoft.com/office/officeart/2005/8/layout/chevron2"/>
    <dgm:cxn modelId="{45E87380-CA5F-4E6C-B9D1-34B6AEA7A9D0}" srcId="{E5C3545C-8C25-41D2-B464-57EB4E64D2B2}" destId="{693902F2-3EBF-48BD-95BF-15E89DA891A7}" srcOrd="0" destOrd="0" parTransId="{7470295D-6B3A-4120-93BC-B2326E33C5FB}" sibTransId="{F9348473-A097-4630-9FEC-E7049A23427A}"/>
    <dgm:cxn modelId="{CE65A649-D1C4-4454-AA70-D891C00248DD}" type="presParOf" srcId="{31E7633A-C1D3-4AFC-9683-583896DE81F5}" destId="{31BA30C6-50A2-4399-B929-15720D28350E}" srcOrd="0" destOrd="0" presId="urn:microsoft.com/office/officeart/2005/8/layout/chevron2"/>
    <dgm:cxn modelId="{9584DC7A-62D1-487D-8800-FCD4E1FEA2E0}" type="presParOf" srcId="{31BA30C6-50A2-4399-B929-15720D28350E}" destId="{5C0AFC79-0D01-4967-AF5D-34F95BF8915B}" srcOrd="0" destOrd="0" presId="urn:microsoft.com/office/officeart/2005/8/layout/chevron2"/>
    <dgm:cxn modelId="{F0FBDDD3-B956-4965-AE80-47E9BDA0AB81}" type="presParOf" srcId="{31BA30C6-50A2-4399-B929-15720D28350E}" destId="{EC52DA0B-7187-4B74-BA16-9B1DB692FA50}" srcOrd="1" destOrd="0" presId="urn:microsoft.com/office/officeart/2005/8/layout/chevron2"/>
    <dgm:cxn modelId="{451CD605-6E97-4B87-B0D1-173E918CA298}" type="presParOf" srcId="{31E7633A-C1D3-4AFC-9683-583896DE81F5}" destId="{DE190665-586B-48BB-9F57-9054EB26AC82}" srcOrd="1" destOrd="0" presId="urn:microsoft.com/office/officeart/2005/8/layout/chevron2"/>
    <dgm:cxn modelId="{3AE0E693-6916-4886-AE79-FD6542BD0542}" type="presParOf" srcId="{31E7633A-C1D3-4AFC-9683-583896DE81F5}" destId="{A3F9C1CD-3C79-40FA-BDFB-FA0ED0212A04}" srcOrd="2" destOrd="0" presId="urn:microsoft.com/office/officeart/2005/8/layout/chevron2"/>
    <dgm:cxn modelId="{407862DA-49CA-491C-BF88-696C5373ED75}" type="presParOf" srcId="{A3F9C1CD-3C79-40FA-BDFB-FA0ED0212A04}" destId="{9D3DE6B2-8447-48A1-BFCC-4D2B4432B58D}" srcOrd="0" destOrd="0" presId="urn:microsoft.com/office/officeart/2005/8/layout/chevron2"/>
    <dgm:cxn modelId="{863E6F47-E7D4-4FFB-B541-A032F04ECB77}" type="presParOf" srcId="{A3F9C1CD-3C79-40FA-BDFB-FA0ED0212A04}" destId="{CA2B137D-7FA8-4C8E-935D-7E9CA4C5B592}" srcOrd="1" destOrd="0" presId="urn:microsoft.com/office/officeart/2005/8/layout/chevron2"/>
    <dgm:cxn modelId="{B76DC55B-FA20-491F-91E7-9B4E7380240E}" type="presParOf" srcId="{31E7633A-C1D3-4AFC-9683-583896DE81F5}" destId="{54DB63C9-91E0-420D-9C08-EA505937A85E}" srcOrd="3" destOrd="0" presId="urn:microsoft.com/office/officeart/2005/8/layout/chevron2"/>
    <dgm:cxn modelId="{3A30C8CE-3C40-46FF-BE7F-F2EACBC93C8B}" type="presParOf" srcId="{31E7633A-C1D3-4AFC-9683-583896DE81F5}" destId="{9A32C098-47E5-443A-92CA-703481F745F6}" srcOrd="4" destOrd="0" presId="urn:microsoft.com/office/officeart/2005/8/layout/chevron2"/>
    <dgm:cxn modelId="{B12892FE-C343-4F40-9F7F-465E8C1CE01B}" type="presParOf" srcId="{9A32C098-47E5-443A-92CA-703481F745F6}" destId="{C8052266-9EC5-4A83-A983-E22E9F01D203}" srcOrd="0" destOrd="0" presId="urn:microsoft.com/office/officeart/2005/8/layout/chevron2"/>
    <dgm:cxn modelId="{4C674B6E-E5B0-449D-9CB5-8DF0A10EFCFA}" type="presParOf" srcId="{9A32C098-47E5-443A-92CA-703481F745F6}" destId="{930D109F-BFC6-493B-9404-FC057937DF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AFC79-0D01-4967-AF5D-34F95BF8915B}">
      <dsp:nvSpPr>
        <dsp:cNvPr id="0" name=""/>
        <dsp:cNvSpPr/>
      </dsp:nvSpPr>
      <dsp:spPr>
        <a:xfrm rot="5400000">
          <a:off x="-222429" y="222429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Рассчёт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ТЭП</a:t>
          </a:r>
          <a:endParaRPr lang="ru-RU" sz="1600" kern="1200" dirty="0"/>
        </a:p>
      </dsp:txBody>
      <dsp:txXfrm rot="5400000">
        <a:off x="-222429" y="222429"/>
        <a:ext cx="1482862" cy="1038004"/>
      </dsp:txXfrm>
    </dsp:sp>
    <dsp:sp modelId="{EC52DA0B-7187-4B74-BA16-9B1DB692FA50}">
      <dsp:nvSpPr>
        <dsp:cNvPr id="0" name=""/>
        <dsp:cNvSpPr/>
      </dsp:nvSpPr>
      <dsp:spPr>
        <a:xfrm rot="5400000">
          <a:off x="3084818" y="-2043650"/>
          <a:ext cx="964367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Построили план производства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Рассчитали «силы и средства» с помощью программы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«Проиграли» варианты </a:t>
          </a:r>
          <a:endParaRPr lang="ru-RU" sz="1300" kern="1200" dirty="0"/>
        </a:p>
      </dsp:txBody>
      <dsp:txXfrm rot="5400000">
        <a:off x="3084818" y="-2043650"/>
        <a:ext cx="964367" cy="5057995"/>
      </dsp:txXfrm>
    </dsp:sp>
    <dsp:sp modelId="{9D3DE6B2-8447-48A1-BFCC-4D2B4432B58D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Подготовили запуск</a:t>
          </a:r>
          <a:endParaRPr lang="ru-RU" sz="1400" kern="1200" dirty="0"/>
        </a:p>
      </dsp:txBody>
      <dsp:txXfrm rot="5400000">
        <a:off x="-222429" y="1512997"/>
        <a:ext cx="1482862" cy="1038004"/>
      </dsp:txXfrm>
    </dsp:sp>
    <dsp:sp modelId="{CA2B137D-7FA8-4C8E-935D-7E9CA4C5B592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Запускальщица</a:t>
          </a:r>
          <a:r>
            <a:rPr lang="ru-RU" sz="1300" kern="1200" dirty="0" smtClean="0"/>
            <a:t> приняла крой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Ввела данные о готовом крое в базу с планшета</a:t>
          </a:r>
          <a:endParaRPr lang="ru-RU" sz="1300" kern="1200" dirty="0"/>
        </a:p>
      </dsp:txBody>
      <dsp:txXfrm rot="5400000">
        <a:off x="3085071" y="-756498"/>
        <a:ext cx="963860" cy="5057995"/>
      </dsp:txXfrm>
    </dsp:sp>
    <dsp:sp modelId="{C8052266-9EC5-4A83-A983-E22E9F01D203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Мастер запускает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процесс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5400000">
        <a:off x="-222429" y="2800403"/>
        <a:ext cx="1482862" cy="1038004"/>
      </dsp:txXfrm>
    </dsp:sp>
    <dsp:sp modelId="{930D109F-BFC6-493B-9404-FC057937DF6D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Распределяет список швей по намеченному плану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Назначает работу на день на каждое рабочее место</a:t>
          </a:r>
          <a:endParaRPr lang="ru-RU" sz="1300" kern="1200" dirty="0"/>
        </a:p>
      </dsp:txBody>
      <dsp:txXfrm rot="5400000">
        <a:off x="3085071" y="530906"/>
        <a:ext cx="963860" cy="50579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AFC79-0D01-4967-AF5D-34F95BF8915B}">
      <dsp:nvSpPr>
        <dsp:cNvPr id="0" name=""/>
        <dsp:cNvSpPr/>
      </dsp:nvSpPr>
      <dsp:spPr>
        <a:xfrm rot="5400000">
          <a:off x="-222429" y="222429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Швея начинает</a:t>
          </a:r>
          <a:endParaRPr lang="ru-RU" sz="1600" kern="1200" dirty="0"/>
        </a:p>
      </dsp:txBody>
      <dsp:txXfrm rot="5400000">
        <a:off x="-222429" y="222429"/>
        <a:ext cx="1482862" cy="1038004"/>
      </dsp:txXfrm>
    </dsp:sp>
    <dsp:sp modelId="{EC52DA0B-7187-4B74-BA16-9B1DB692FA50}">
      <dsp:nvSpPr>
        <dsp:cNvPr id="0" name=""/>
        <dsp:cNvSpPr/>
      </dsp:nvSpPr>
      <dsp:spPr>
        <a:xfrm rot="5400000">
          <a:off x="3084818" y="-2043650"/>
          <a:ext cx="964367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Подходит к назначенному месту и включает планшет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Видит всё задание на день</a:t>
          </a:r>
          <a:endParaRPr lang="ru-RU" sz="1100" kern="1200" dirty="0"/>
        </a:p>
      </dsp:txBody>
      <dsp:txXfrm rot="5400000">
        <a:off x="3084818" y="-2043650"/>
        <a:ext cx="964367" cy="5057995"/>
      </dsp:txXfrm>
    </dsp:sp>
    <dsp:sp modelId="{9D3DE6B2-8447-48A1-BFCC-4D2B4432B58D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Швея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шьёт</a:t>
          </a:r>
          <a:endParaRPr lang="ru-RU" sz="1600" kern="1200" dirty="0"/>
        </a:p>
      </dsp:txBody>
      <dsp:txXfrm rot="5400000">
        <a:off x="-222429" y="1512997"/>
        <a:ext cx="1482862" cy="1038004"/>
      </dsp:txXfrm>
    </dsp:sp>
    <dsp:sp modelId="{CA2B137D-7FA8-4C8E-935D-7E9CA4C5B592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Нажимает на планшете «старт»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Начинает шить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Заканчивает пачку – нажимает на экране «финиш»</a:t>
          </a:r>
          <a:endParaRPr lang="ru-RU" sz="1100" kern="1200" dirty="0"/>
        </a:p>
      </dsp:txBody>
      <dsp:txXfrm rot="5400000">
        <a:off x="3085071" y="-756498"/>
        <a:ext cx="963860" cy="5057995"/>
      </dsp:txXfrm>
    </dsp:sp>
    <dsp:sp modelId="{C8052266-9EC5-4A83-A983-E22E9F01D203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Мастер следит за динамикой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5400000">
        <a:off x="-222429" y="2800403"/>
        <a:ext cx="1482862" cy="1038004"/>
      </dsp:txXfrm>
    </dsp:sp>
    <dsp:sp modelId="{930D109F-BFC6-493B-9404-FC057937DF6D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 каждому рабочему месту видит ход работы на планшете, двигаясь по цеху;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 окончании дня видит весь выполненный и оставшийся объём</a:t>
          </a:r>
          <a:endParaRPr lang="ru-RU" sz="1100" kern="1200" dirty="0"/>
        </a:p>
      </dsp:txBody>
      <dsp:txXfrm rot="5400000">
        <a:off x="3085071" y="530906"/>
        <a:ext cx="963860" cy="50579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AFC79-0D01-4967-AF5D-34F95BF8915B}">
      <dsp:nvSpPr>
        <dsp:cNvPr id="0" name=""/>
        <dsp:cNvSpPr/>
      </dsp:nvSpPr>
      <dsp:spPr>
        <a:xfrm rot="5400000">
          <a:off x="-210534" y="353987"/>
          <a:ext cx="1403565" cy="982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Мастер строит план следующего дня</a:t>
          </a:r>
          <a:endParaRPr lang="ru-RU" sz="1200" kern="1200" dirty="0"/>
        </a:p>
      </dsp:txBody>
      <dsp:txXfrm rot="5400000">
        <a:off x="-210534" y="353987"/>
        <a:ext cx="1403565" cy="982495"/>
      </dsp:txXfrm>
    </dsp:sp>
    <dsp:sp modelId="{EC52DA0B-7187-4B74-BA16-9B1DB692FA50}">
      <dsp:nvSpPr>
        <dsp:cNvPr id="0" name=""/>
        <dsp:cNvSpPr/>
      </dsp:nvSpPr>
      <dsp:spPr>
        <a:xfrm rot="5400000">
          <a:off x="2880838" y="-1887690"/>
          <a:ext cx="1316819" cy="5113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 основе незавершённого производства на конец дня и готовности нового объёма работы раздаёт задания на следующий день</a:t>
          </a:r>
          <a:endParaRPr lang="ru-RU" sz="1400" kern="1200" dirty="0"/>
        </a:p>
      </dsp:txBody>
      <dsp:txXfrm rot="5400000">
        <a:off x="2880838" y="-1887690"/>
        <a:ext cx="1316819" cy="5113504"/>
      </dsp:txXfrm>
    </dsp:sp>
    <dsp:sp modelId="{9D3DE6B2-8447-48A1-BFCC-4D2B4432B58D}">
      <dsp:nvSpPr>
        <dsp:cNvPr id="0" name=""/>
        <dsp:cNvSpPr/>
      </dsp:nvSpPr>
      <dsp:spPr>
        <a:xfrm rot="5400000">
          <a:off x="-210534" y="1641757"/>
          <a:ext cx="1403565" cy="982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Руководство анализирует:</a:t>
          </a:r>
          <a:endParaRPr lang="ru-RU" sz="1200" kern="1200" dirty="0"/>
        </a:p>
      </dsp:txBody>
      <dsp:txXfrm rot="5400000">
        <a:off x="-210534" y="1641757"/>
        <a:ext cx="1403565" cy="982495"/>
      </dsp:txXfrm>
    </dsp:sp>
    <dsp:sp modelId="{CA2B137D-7FA8-4C8E-935D-7E9CA4C5B592}">
      <dsp:nvSpPr>
        <dsp:cNvPr id="0" name=""/>
        <dsp:cNvSpPr/>
      </dsp:nvSpPr>
      <dsp:spPr>
        <a:xfrm rot="5400000">
          <a:off x="3083089" y="-669370"/>
          <a:ext cx="912317" cy="5113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Отклонения в  графике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Слабые места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Производительность и точность нормирования</a:t>
          </a:r>
          <a:endParaRPr lang="ru-RU" sz="1400" kern="1200" dirty="0"/>
        </a:p>
      </dsp:txBody>
      <dsp:txXfrm rot="5400000">
        <a:off x="3083089" y="-669370"/>
        <a:ext cx="912317" cy="5113504"/>
      </dsp:txXfrm>
    </dsp:sp>
    <dsp:sp modelId="{C8052266-9EC5-4A83-A983-E22E9F01D203}">
      <dsp:nvSpPr>
        <dsp:cNvPr id="0" name=""/>
        <dsp:cNvSpPr/>
      </dsp:nvSpPr>
      <dsp:spPr>
        <a:xfrm rot="5400000">
          <a:off x="-210534" y="2860317"/>
          <a:ext cx="1403565" cy="982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Расчёт зарплаты по выработке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5400000">
        <a:off x="-210534" y="2860317"/>
        <a:ext cx="1403565" cy="982495"/>
      </dsp:txXfrm>
    </dsp:sp>
    <dsp:sp modelId="{930D109F-BFC6-493B-9404-FC057937DF6D}">
      <dsp:nvSpPr>
        <dsp:cNvPr id="0" name=""/>
        <dsp:cNvSpPr/>
      </dsp:nvSpPr>
      <dsp:spPr>
        <a:xfrm rot="5400000">
          <a:off x="3083089" y="549189"/>
          <a:ext cx="912317" cy="5113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Может быть осуществлён мгновенно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Точен</a:t>
          </a:r>
          <a:endParaRPr lang="ru-RU" sz="1400" kern="1200" dirty="0"/>
        </a:p>
      </dsp:txBody>
      <dsp:txXfrm rot="5400000">
        <a:off x="3083089" y="549189"/>
        <a:ext cx="912317" cy="5113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149B42-B885-4DD9-810B-D74D8CBD37B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D35BE7-2699-48B9-9FAD-031F3A0F9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Управление швейным производством в реальном масштабе времени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Рассказ в порядке обмена опытом.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Мастер наблюдает за ходом работы по всему цеху со своего планшета.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7984" y="5589240"/>
            <a:ext cx="3974592" cy="914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Цветом отображается состояние задания на каждом рабочем месте. При отклонении мастер вмешивается для разрешения ситуации. </a:t>
            </a:r>
            <a:endParaRPr lang="ru-RU" dirty="0"/>
          </a:p>
        </p:txBody>
      </p:sp>
      <p:pic>
        <p:nvPicPr>
          <p:cNvPr id="5" name="Содержимое 4" descr="DSC047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60231"/>
            <a:ext cx="7480300" cy="420081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это работает?</a:t>
            </a:r>
            <a:br>
              <a:rPr lang="ru-RU" dirty="0" smtClean="0"/>
            </a:br>
            <a:r>
              <a:rPr lang="ru-RU" dirty="0" smtClean="0"/>
              <a:t>(окончание)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Незавершёнка</a:t>
            </a:r>
            <a:r>
              <a:rPr lang="ru-RU" dirty="0" smtClean="0"/>
              <a:t> снизилась в два раза;</a:t>
            </a:r>
          </a:p>
          <a:p>
            <a:r>
              <a:rPr lang="ru-RU" dirty="0" smtClean="0"/>
              <a:t>Ушла суета на потоке;</a:t>
            </a:r>
          </a:p>
          <a:p>
            <a:r>
              <a:rPr lang="ru-RU" dirty="0" smtClean="0"/>
              <a:t>Освободилось время технолога на расчёте зарплаты швей;</a:t>
            </a:r>
          </a:p>
          <a:p>
            <a:r>
              <a:rPr lang="ru-RU" dirty="0" smtClean="0"/>
              <a:t>Получили достоверную информацию о нормах, слабых местах, производительности;</a:t>
            </a:r>
          </a:p>
          <a:p>
            <a:r>
              <a:rPr lang="ru-RU" dirty="0" smtClean="0"/>
              <a:t>Высокую мотивацию производственного персонала.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мы получили в результате?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Автоматизировано взаимодействие двух разных систем: учётной и проектировочной;</a:t>
            </a:r>
          </a:p>
          <a:p>
            <a:r>
              <a:rPr lang="ru-RU" dirty="0" smtClean="0"/>
              <a:t>Учитываем «</a:t>
            </a:r>
            <a:r>
              <a:rPr lang="ru-RU" dirty="0" err="1" smtClean="0"/>
              <a:t>пачковые</a:t>
            </a:r>
            <a:r>
              <a:rPr lang="ru-RU" dirty="0" smtClean="0"/>
              <a:t>» операции и «</a:t>
            </a:r>
            <a:r>
              <a:rPr lang="ru-RU" dirty="0" err="1" smtClean="0"/>
              <a:t>непачковые</a:t>
            </a:r>
            <a:r>
              <a:rPr lang="ru-RU" dirty="0" smtClean="0"/>
              <a:t>» (упаковка, нарезание лент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Планшет может работать в «</a:t>
            </a:r>
            <a:r>
              <a:rPr lang="ru-RU" dirty="0" err="1" smtClean="0"/>
              <a:t>пачковом</a:t>
            </a:r>
            <a:r>
              <a:rPr lang="ru-RU" dirty="0" smtClean="0"/>
              <a:t>» и «</a:t>
            </a:r>
            <a:r>
              <a:rPr lang="ru-RU" dirty="0" err="1" smtClean="0"/>
              <a:t>непачковом</a:t>
            </a:r>
            <a:r>
              <a:rPr lang="ru-RU" dirty="0" smtClean="0"/>
              <a:t>» режиме. Переход автоматический.</a:t>
            </a:r>
          </a:p>
          <a:p>
            <a:r>
              <a:rPr lang="ru-RU" dirty="0" smtClean="0"/>
              <a:t>Несколько пользователей могут работать на одном планшете. Т.е. работу можно задать на рабочее место на несколько дней вперёд. </a:t>
            </a:r>
            <a:endParaRPr lang="en-US" dirty="0" smtClean="0"/>
          </a:p>
          <a:p>
            <a:r>
              <a:rPr lang="ru-RU" dirty="0" smtClean="0"/>
              <a:t>Обновление устанавливается по </a:t>
            </a:r>
            <a:r>
              <a:rPr lang="en-US" dirty="0" err="1" smtClean="0"/>
              <a:t>wifi</a:t>
            </a:r>
            <a:r>
              <a:rPr lang="ru-RU" dirty="0" smtClean="0"/>
              <a:t> одновременно на все планшеты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Гибкость системы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Комтенс</a:t>
            </a:r>
            <a:r>
              <a:rPr lang="ru-RU" dirty="0" smtClean="0"/>
              <a:t>» - база данных «Технолог»</a:t>
            </a:r>
          </a:p>
          <a:p>
            <a:r>
              <a:rPr lang="ru-RU" smtClean="0"/>
              <a:t>«</a:t>
            </a:r>
            <a:r>
              <a:rPr lang="ru-RU" smtClean="0"/>
              <a:t>Бизнес-эксперт» </a:t>
            </a:r>
            <a:r>
              <a:rPr lang="ru-RU" dirty="0" smtClean="0"/>
              <a:t>– 1С </a:t>
            </a:r>
            <a:r>
              <a:rPr lang="ru-RU" dirty="0" err="1" smtClean="0"/>
              <a:t>франчайзи</a:t>
            </a:r>
            <a:r>
              <a:rPr lang="ru-RU" dirty="0" smtClean="0"/>
              <a:t>. Сопряжение </a:t>
            </a:r>
            <a:r>
              <a:rPr lang="ru-RU" dirty="0" err="1" smtClean="0"/>
              <a:t>САПРа</a:t>
            </a:r>
            <a:r>
              <a:rPr lang="ru-RU" dirty="0" smtClean="0"/>
              <a:t> с 1С, программирование в 1С и в «</a:t>
            </a:r>
            <a:r>
              <a:rPr lang="ru-RU" dirty="0" err="1" smtClean="0"/>
              <a:t>Андроиде</a:t>
            </a:r>
            <a:r>
              <a:rPr lang="ru-RU" dirty="0" smtClean="0"/>
              <a:t>».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партнёры: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Когда будет готов мой заказ?</a:t>
            </a:r>
          </a:p>
          <a:p>
            <a:r>
              <a:rPr lang="ru-RU" dirty="0" smtClean="0"/>
              <a:t>Или: когда появится на складе нужный мне товар?</a:t>
            </a:r>
          </a:p>
          <a:p>
            <a:r>
              <a:rPr lang="ru-RU" dirty="0" smtClean="0"/>
              <a:t>Какова стоимость моего заказа?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Ответов на какие вопросы ждёт клиент от нас, производственников?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даёт ответы на вопросы клиентов на основе инженерного расчёта;</a:t>
            </a:r>
          </a:p>
          <a:p>
            <a:r>
              <a:rPr lang="ru-RU" dirty="0" smtClean="0"/>
              <a:t>Повышает производительность труда в швейном цехе;</a:t>
            </a:r>
          </a:p>
          <a:p>
            <a:r>
              <a:rPr lang="ru-RU" dirty="0" smtClean="0"/>
              <a:t>Даёт информацию для качественных управленческих решений;</a:t>
            </a:r>
          </a:p>
          <a:p>
            <a:r>
              <a:rPr lang="ru-RU" dirty="0" smtClean="0"/>
              <a:t>Снижает издержки;</a:t>
            </a:r>
          </a:p>
          <a:p>
            <a:r>
              <a:rPr lang="ru-RU" dirty="0" smtClean="0"/>
              <a:t>Мастера цеха работают с «открытыми глазами».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создали инструмент, который: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работает?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854" y="4876800"/>
            <a:ext cx="7481776" cy="7844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Руководитель производства обсчитывает план производства, используя нормы по операциям из программы «Технолог»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7984" y="5517232"/>
            <a:ext cx="3974592" cy="914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«Проигрываются» различные варианты, чтобы войти в намеченные сроки или наметить обоснованные сроки завершения запуска.</a:t>
            </a:r>
            <a:endParaRPr lang="ru-RU" dirty="0"/>
          </a:p>
        </p:txBody>
      </p:sp>
      <p:pic>
        <p:nvPicPr>
          <p:cNvPr id="5" name="Содержимое 4" descr="DSC047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60231"/>
            <a:ext cx="7480300" cy="42008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err="1" smtClean="0"/>
              <a:t>Запускальщица</a:t>
            </a:r>
            <a:r>
              <a:rPr lang="ru-RU" sz="1400" dirty="0" smtClean="0"/>
              <a:t> пересчитывает крой и заполняет данные по готовым к запуску пачкам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Мастер сразу видит готовые к запуску модели, пачки, количества</a:t>
            </a:r>
            <a:endParaRPr lang="ru-RU" dirty="0"/>
          </a:p>
        </p:txBody>
      </p:sp>
      <p:pic>
        <p:nvPicPr>
          <p:cNvPr id="6" name="Содержимое 5" descr="DSC047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60231"/>
            <a:ext cx="7480300" cy="42008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это работает?</a:t>
            </a:r>
            <a:br>
              <a:rPr lang="ru-RU" dirty="0" smtClean="0"/>
            </a:br>
            <a:r>
              <a:rPr lang="ru-RU" dirty="0" smtClean="0"/>
              <a:t>(продолжение)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Мастер распределяет работу по машинам и назначает людей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 планшете обозначена фамилия и весь объём работы на день </a:t>
            </a:r>
            <a:endParaRPr lang="ru-RU" dirty="0"/>
          </a:p>
        </p:txBody>
      </p:sp>
      <p:pic>
        <p:nvPicPr>
          <p:cNvPr id="6" name="Содержимое 5" descr="DSC047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60231"/>
            <a:ext cx="7480300" cy="420081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Швея уясняет задание, касается кнопки «Старт» и начинает работу 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Длительность обработки сравнивается с нормативной и отображается на планшете мастера.</a:t>
            </a:r>
            <a:endParaRPr lang="ru-RU" dirty="0"/>
          </a:p>
        </p:txBody>
      </p:sp>
      <p:pic>
        <p:nvPicPr>
          <p:cNvPr id="8" name="Содержимое 7" descr="DSC047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60231"/>
            <a:ext cx="7480300" cy="420081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522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Управление швейным производством в реальном масштабе времени</vt:lpstr>
      <vt:lpstr>Ответов на какие вопросы ждёт клиент от нас, производственников?</vt:lpstr>
      <vt:lpstr>Мы создали инструмент, который:</vt:lpstr>
      <vt:lpstr>Как это работает?</vt:lpstr>
      <vt:lpstr>Руководитель производства обсчитывает план производства, используя нормы по операциям из программы «Технолог»</vt:lpstr>
      <vt:lpstr>Запускальщица пересчитывает крой и заполняет данные по готовым к запуску пачкам </vt:lpstr>
      <vt:lpstr>Как это работает? (продолжение)</vt:lpstr>
      <vt:lpstr>Мастер распределяет работу по машинам и назначает людей</vt:lpstr>
      <vt:lpstr>Швея уясняет задание, касается кнопки «Старт» и начинает работу </vt:lpstr>
      <vt:lpstr>Мастер наблюдает за ходом работы по всему цеху со своего планшета. </vt:lpstr>
      <vt:lpstr>Как это работает? (окончание)</vt:lpstr>
      <vt:lpstr>Что мы получили в результате?</vt:lpstr>
      <vt:lpstr>Гибкость системы</vt:lpstr>
      <vt:lpstr>Наши партнёры:</vt:lpstr>
    </vt:vector>
  </TitlesOfParts>
  <Company>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швейным производством в реальном масштабе времени</dc:title>
  <dc:creator>chief</dc:creator>
  <cp:lastModifiedBy>chief</cp:lastModifiedBy>
  <cp:revision>18</cp:revision>
  <dcterms:created xsi:type="dcterms:W3CDTF">2018-01-03T07:07:13Z</dcterms:created>
  <dcterms:modified xsi:type="dcterms:W3CDTF">2018-01-17T19:38:04Z</dcterms:modified>
</cp:coreProperties>
</file>